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4" r:id="rId1"/>
  </p:sldMasterIdLst>
  <p:notesMasterIdLst>
    <p:notesMasterId r:id="rId14"/>
  </p:notesMasterIdLst>
  <p:sldIdLst>
    <p:sldId id="256" r:id="rId2"/>
    <p:sldId id="281" r:id="rId3"/>
    <p:sldId id="282" r:id="rId4"/>
    <p:sldId id="271" r:id="rId5"/>
    <p:sldId id="272" r:id="rId6"/>
    <p:sldId id="274" r:id="rId7"/>
    <p:sldId id="283" r:id="rId8"/>
    <p:sldId id="276" r:id="rId9"/>
    <p:sldId id="266" r:id="rId10"/>
    <p:sldId id="267" r:id="rId11"/>
    <p:sldId id="288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80B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1032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image" Target="../media/image11.pn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481377001517127"/>
          <c:y val="2.5441212403163865E-2"/>
          <c:w val="0.78393793103787213"/>
          <c:h val="0.736422859998572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 (10 million)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72A-4F99-87E9-EF1E82F13FD7}"/>
              </c:ext>
            </c:extLst>
          </c:dPt>
          <c:dLbls>
            <c:dLbl>
              <c:idx val="0"/>
              <c:layout>
                <c:manualLayout>
                  <c:x val="-2.4965978939132647E-3"/>
                  <c:y val="9.3117396290958131E-3"/>
                </c:manualLayout>
              </c:layout>
              <c:tx>
                <c:rich>
                  <a:bodyPr/>
                  <a:lstStyle/>
                  <a:p>
                    <a:r>
                      <a:rPr lang="en-US" altLang="ja-JP"/>
                      <a:t>0.6</a:t>
                    </a:r>
                    <a:r>
                      <a:rPr lang="ja-JP" altLang="en-US"/>
                      <a:t>億</a:t>
                    </a:r>
                    <a:endParaRPr lang="ja-JP" alt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B8C-4F90-B299-AE909066DE72}"/>
                </c:ext>
              </c:extLst>
            </c:dLbl>
            <c:dLbl>
              <c:idx val="1"/>
              <c:layout>
                <c:manualLayout>
                  <c:x val="-9.1540865288932407E-17"/>
                  <c:y val="6.9838047218218598E-3"/>
                </c:manualLayout>
              </c:layout>
              <c:tx>
                <c:rich>
                  <a:bodyPr/>
                  <a:lstStyle/>
                  <a:p>
                    <a:r>
                      <a:rPr lang="en-US" altLang="ja-JP"/>
                      <a:t>1.4</a:t>
                    </a:r>
                    <a:r>
                      <a:rPr lang="ja-JP" altLang="en-US"/>
                      <a:t>億</a:t>
                    </a:r>
                    <a:endParaRPr lang="ja-JP" alt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245-4109-81DD-0E76BB87C052}"/>
                </c:ext>
              </c:extLst>
            </c:dLbl>
            <c:dLbl>
              <c:idx val="2"/>
              <c:layout>
                <c:manualLayout>
                  <c:x val="0"/>
                  <c:y val="1.1639674536369767E-2"/>
                </c:manualLayout>
              </c:layout>
              <c:tx>
                <c:rich>
                  <a:bodyPr/>
                  <a:lstStyle/>
                  <a:p>
                    <a:r>
                      <a:rPr lang="en-US" altLang="ja-JP"/>
                      <a:t>2.4</a:t>
                    </a:r>
                    <a:r>
                      <a:rPr lang="ja-JP" altLang="en-US"/>
                      <a:t>億</a:t>
                    </a:r>
                    <a:endParaRPr lang="ja-JP" alt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72A-4F99-87E9-EF1E82F13FD7}"/>
                </c:ext>
              </c:extLst>
            </c:dLbl>
            <c:dLbl>
              <c:idx val="3"/>
              <c:layout>
                <c:manualLayout>
                  <c:x val="1.2482989469566324E-3"/>
                  <c:y val="9.3117396290958131E-3"/>
                </c:manualLayout>
              </c:layout>
              <c:tx>
                <c:rich>
                  <a:bodyPr/>
                  <a:lstStyle/>
                  <a:p>
                    <a:r>
                      <a:rPr lang="en-US" altLang="ja-JP"/>
                      <a:t>3.6</a:t>
                    </a:r>
                    <a:r>
                      <a:rPr lang="ja-JP" altLang="en-US"/>
                      <a:t>億</a:t>
                    </a:r>
                    <a:endParaRPr lang="ja-JP" alt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72A-4F99-87E9-EF1E82F13FD7}"/>
                </c:ext>
              </c:extLst>
            </c:dLbl>
            <c:dLbl>
              <c:idx val="4"/>
              <c:layout>
                <c:manualLayout>
                  <c:x val="1.2482989469566324E-3"/>
                  <c:y val="1.1639674536369767E-2"/>
                </c:manualLayout>
              </c:layout>
              <c:tx>
                <c:rich>
                  <a:bodyPr/>
                  <a:lstStyle/>
                  <a:p>
                    <a:r>
                      <a:rPr lang="en-US" altLang="ja-JP"/>
                      <a:t>4.5</a:t>
                    </a:r>
                    <a:r>
                      <a:rPr lang="ja-JP" altLang="en-US"/>
                      <a:t>億</a:t>
                    </a:r>
                    <a:endParaRPr lang="ja-JP" alt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72A-4F99-87E9-EF1E82F13F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+mn-ea"/>
                    <a:ea typeface="+mn-ea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Sheet1!$A$2:$A$6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 Expected revenue</c:v>
                </c:pt>
              </c:strCache>
            </c:strRef>
          </c:cat>
          <c:val>
            <c:numRef>
              <c:f>Sheet1!$B$2:$B$6</c:f>
              <c:numCache>
                <c:formatCode>#,##0_);[Red]\(#,##0\)</c:formatCode>
                <c:ptCount val="5"/>
                <c:pt idx="0">
                  <c:v>6.3410399999999996</c:v>
                </c:pt>
                <c:pt idx="1">
                  <c:v>14.4221679</c:v>
                </c:pt>
                <c:pt idx="2">
                  <c:v>23.727747900000001</c:v>
                </c:pt>
                <c:pt idx="3">
                  <c:v>36.202218199999997</c:v>
                </c:pt>
                <c:pt idx="4" formatCode="General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2A-4F99-87E9-EF1E82F13FD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0"/>
        <c:axId val="1499709744"/>
        <c:axId val="588104016"/>
      </c:barChart>
      <c:lineChart>
        <c:grouping val="standard"/>
        <c:varyColors val="0"/>
        <c:ser>
          <c:idx val="2"/>
          <c:order val="1"/>
          <c:tx>
            <c:strRef>
              <c:f>Sheet1!$C$1</c:f>
              <c:strCache>
                <c:ptCount val="1"/>
                <c:pt idx="0">
                  <c:v>Consultants (人）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picture"/>
            <c:spPr>
              <a:blipFill>
                <a:blip xmlns:r="http://schemas.openxmlformats.org/officeDocument/2006/relationships" r:embed="rId1"/>
                <a:stretch>
                  <a:fillRect/>
                </a:stretch>
              </a:blipFill>
              <a:ln w="25400"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9.9863915756530589E-3"/>
                  <c:y val="3.2591088701835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72A-4F99-87E9-EF1E82F13FD7}"/>
                </c:ext>
              </c:extLst>
            </c:dLbl>
            <c:dLbl>
              <c:idx val="1"/>
              <c:layout>
                <c:manualLayout>
                  <c:x val="-6.2414947347831625E-3"/>
                  <c:y val="2.32793490727396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72A-4F99-87E9-EF1E82F13FD7}"/>
                </c:ext>
              </c:extLst>
            </c:dLbl>
            <c:dLbl>
              <c:idx val="2"/>
              <c:layout>
                <c:manualLayout>
                  <c:x val="-6.2414947347832535E-3"/>
                  <c:y val="2.09514141654655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45-4109-81DD-0E76BB87C052}"/>
                </c:ext>
              </c:extLst>
            </c:dLbl>
            <c:dLbl>
              <c:idx val="3"/>
              <c:layout>
                <c:manualLayout>
                  <c:x val="-8.7380926286965178E-3"/>
                  <c:y val="2.32793490727395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45-4109-81DD-0E76BB87C0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+mn-ea"/>
                    <a:ea typeface="+mn-ea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Sheet1!$A$2:$A$6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 Expected revenue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</c:v>
                </c:pt>
                <c:pt idx="1">
                  <c:v>12</c:v>
                </c:pt>
                <c:pt idx="2">
                  <c:v>32</c:v>
                </c:pt>
                <c:pt idx="3">
                  <c:v>48</c:v>
                </c:pt>
                <c:pt idx="4">
                  <c:v>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72A-4F99-87E9-EF1E82F13FD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99709744"/>
        <c:axId val="588104016"/>
      </c:lineChart>
      <c:catAx>
        <c:axId val="1499709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88104016"/>
        <c:crosses val="autoZero"/>
        <c:auto val="1"/>
        <c:lblAlgn val="ctr"/>
        <c:lblOffset val="100"/>
        <c:noMultiLvlLbl val="0"/>
      </c:catAx>
      <c:valAx>
        <c:axId val="588104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997097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ja-JP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BE730F-4A73-42E3-9DFD-065307BC738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0FB3EC01-671A-4A24-A767-91C42BFC1C6C}">
      <dgm:prSet phldrT="[テキスト]" custT="1"/>
      <dgm:spPr>
        <a:solidFill>
          <a:srgbClr val="2980B9"/>
        </a:solidFill>
        <a:ln w="38100">
          <a:solidFill>
            <a:schemeClr val="accent1">
              <a:lumMod val="50000"/>
            </a:schemeClr>
          </a:solidFill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kumimoji="1" lang="ja-JP" altLang="en-US" sz="18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代表取締役</a:t>
          </a:r>
          <a:endParaRPr kumimoji="1" lang="en-US" altLang="ja-JP" sz="1800" b="1" dirty="0">
            <a:solidFill>
              <a:schemeClr val="bg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  <a:p>
          <a:r>
            <a:rPr kumimoji="1" lang="ja-JP" altLang="en-US" sz="18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社長</a:t>
          </a:r>
        </a:p>
      </dgm:t>
    </dgm:pt>
    <dgm:pt modelId="{33618DFE-9F3E-4DE6-B300-ECFD865C091B}" type="parTrans" cxnId="{FAA0802A-C652-4CB5-BB36-36A7FB0995F0}">
      <dgm:prSet/>
      <dgm:spPr/>
      <dgm:t>
        <a:bodyPr/>
        <a:lstStyle/>
        <a:p>
          <a:endParaRPr kumimoji="1" lang="ja-JP" altLang="en-US"/>
        </a:p>
      </dgm:t>
    </dgm:pt>
    <dgm:pt modelId="{5B06456C-BE04-4B0A-BDA1-A12A34BE4EDB}" type="sibTrans" cxnId="{FAA0802A-C652-4CB5-BB36-36A7FB0995F0}">
      <dgm:prSet/>
      <dgm:spPr/>
      <dgm:t>
        <a:bodyPr/>
        <a:lstStyle/>
        <a:p>
          <a:endParaRPr kumimoji="1" lang="ja-JP" altLang="en-US"/>
        </a:p>
      </dgm:t>
    </dgm:pt>
    <dgm:pt modelId="{1D7E9318-6175-4EC6-9139-2C5F5145B5E2}" type="asst">
      <dgm:prSet phldrT="[テキスト]" custT="1"/>
      <dgm:spPr>
        <a:solidFill>
          <a:schemeClr val="bg1">
            <a:lumMod val="85000"/>
          </a:schemeClr>
        </a:solidFill>
        <a:ln w="38100">
          <a:solidFill>
            <a:schemeClr val="accent1">
              <a:lumMod val="50000"/>
            </a:schemeClr>
          </a:solidFill>
          <a:beve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kumimoji="1" lang="ja-JP" altLang="en-US" sz="1800" b="1" dirty="0">
              <a:solidFill>
                <a:srgbClr val="2980B9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監査チーム</a:t>
          </a:r>
        </a:p>
      </dgm:t>
    </dgm:pt>
    <dgm:pt modelId="{BA84FE04-000E-49C5-8CD4-9057746837A3}" type="parTrans" cxnId="{64B6937C-36DC-411F-AE2C-D9D9D90C9EB9}">
      <dgm:prSet/>
      <dgm:spPr>
        <a:ln w="28575">
          <a:solidFill>
            <a:srgbClr val="2980B9"/>
          </a:solidFill>
        </a:ln>
      </dgm:spPr>
      <dgm:t>
        <a:bodyPr/>
        <a:lstStyle/>
        <a:p>
          <a:endParaRPr kumimoji="1" lang="ja-JP" altLang="en-US"/>
        </a:p>
      </dgm:t>
    </dgm:pt>
    <dgm:pt modelId="{8459EA4C-05F0-4F97-8BB6-AD30CA674B02}" type="sibTrans" cxnId="{64B6937C-36DC-411F-AE2C-D9D9D90C9EB9}">
      <dgm:prSet/>
      <dgm:spPr/>
      <dgm:t>
        <a:bodyPr/>
        <a:lstStyle/>
        <a:p>
          <a:endParaRPr kumimoji="1" lang="ja-JP" altLang="en-US"/>
        </a:p>
      </dgm:t>
    </dgm:pt>
    <dgm:pt modelId="{EEA4FF45-3428-4451-8157-7349A9F653B6}">
      <dgm:prSet phldrT="[テキスト]" custT="1"/>
      <dgm:spPr>
        <a:solidFill>
          <a:schemeClr val="bg1">
            <a:lumMod val="85000"/>
          </a:schemeClr>
        </a:solidFill>
        <a:ln w="38100">
          <a:solidFill>
            <a:schemeClr val="accent1">
              <a:lumMod val="50000"/>
            </a:schemeClr>
          </a:solidFill>
          <a:beve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>
            <a:lnSpc>
              <a:spcPct val="90000"/>
            </a:lnSpc>
          </a:pPr>
          <a:r>
            <a:rPr kumimoji="1" lang="ja-JP" altLang="en-US" sz="1800" b="1" dirty="0">
              <a:solidFill>
                <a:srgbClr val="2980B9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管理部</a:t>
          </a:r>
          <a:endParaRPr kumimoji="1" lang="en-US" altLang="ja-JP" sz="1800" b="1" dirty="0">
            <a:solidFill>
              <a:srgbClr val="2980B9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  <a:p>
          <a:pPr>
            <a:lnSpc>
              <a:spcPct val="50000"/>
            </a:lnSpc>
          </a:pPr>
          <a:r>
            <a:rPr kumimoji="1" lang="ja-JP" altLang="en-US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総務</a:t>
          </a:r>
          <a:endParaRPr kumimoji="1" lang="en-US" altLang="ja-JP" sz="1600" dirty="0">
            <a:solidFill>
              <a:schemeClr val="tx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  <a:p>
          <a:pPr>
            <a:lnSpc>
              <a:spcPct val="50000"/>
            </a:lnSpc>
          </a:pPr>
          <a:r>
            <a:rPr kumimoji="1" lang="ja-JP" altLang="en-US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経理</a:t>
          </a:r>
        </a:p>
      </dgm:t>
    </dgm:pt>
    <dgm:pt modelId="{10A05035-44EE-4280-BFA5-94A1DEE68F20}" type="parTrans" cxnId="{B449EFDE-2F46-40BC-88A4-3CF7F9A30B07}">
      <dgm:prSet/>
      <dgm:spPr>
        <a:ln w="28575">
          <a:solidFill>
            <a:srgbClr val="2980B9"/>
          </a:solidFill>
        </a:ln>
      </dgm:spPr>
      <dgm:t>
        <a:bodyPr/>
        <a:lstStyle/>
        <a:p>
          <a:endParaRPr kumimoji="1" lang="ja-JP" altLang="en-US"/>
        </a:p>
      </dgm:t>
    </dgm:pt>
    <dgm:pt modelId="{0178A883-1FB4-4C5C-BDDD-B838308BE931}" type="sibTrans" cxnId="{B449EFDE-2F46-40BC-88A4-3CF7F9A30B07}">
      <dgm:prSet/>
      <dgm:spPr/>
      <dgm:t>
        <a:bodyPr/>
        <a:lstStyle/>
        <a:p>
          <a:endParaRPr kumimoji="1" lang="ja-JP" altLang="en-US"/>
        </a:p>
      </dgm:t>
    </dgm:pt>
    <dgm:pt modelId="{2C49BCAF-14A5-497A-BE87-35411B1DDD75}">
      <dgm:prSet phldrT="[テキスト]" custT="1"/>
      <dgm:spPr>
        <a:solidFill>
          <a:schemeClr val="bg1">
            <a:lumMod val="85000"/>
          </a:schemeClr>
        </a:solidFill>
        <a:ln w="38100">
          <a:solidFill>
            <a:schemeClr val="accent1">
              <a:lumMod val="50000"/>
            </a:schemeClr>
          </a:solidFill>
          <a:beve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kumimoji="1" lang="en-US" altLang="ja-JP" sz="1800" b="1" dirty="0">
              <a:solidFill>
                <a:srgbClr val="2980B9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ERP</a:t>
          </a:r>
          <a:r>
            <a:rPr kumimoji="1" lang="ja-JP" altLang="en-US" sz="1800" b="1" dirty="0">
              <a:solidFill>
                <a:srgbClr val="2980B9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部</a:t>
          </a:r>
        </a:p>
      </dgm:t>
    </dgm:pt>
    <dgm:pt modelId="{5C7D55DA-48C3-4C7B-9AE4-463A070B2D24}" type="parTrans" cxnId="{FC6AD958-BC81-4F42-9C22-EECB88FF3C3E}">
      <dgm:prSet/>
      <dgm:spPr>
        <a:ln w="28575">
          <a:solidFill>
            <a:srgbClr val="2980B9"/>
          </a:solidFill>
        </a:ln>
      </dgm:spPr>
      <dgm:t>
        <a:bodyPr/>
        <a:lstStyle/>
        <a:p>
          <a:endParaRPr kumimoji="1" lang="ja-JP" altLang="en-US"/>
        </a:p>
      </dgm:t>
    </dgm:pt>
    <dgm:pt modelId="{B1003D2F-7A59-4A71-8BEA-27803DDB662F}" type="sibTrans" cxnId="{FC6AD958-BC81-4F42-9C22-EECB88FF3C3E}">
      <dgm:prSet/>
      <dgm:spPr/>
      <dgm:t>
        <a:bodyPr/>
        <a:lstStyle/>
        <a:p>
          <a:endParaRPr kumimoji="1" lang="ja-JP" altLang="en-US"/>
        </a:p>
      </dgm:t>
    </dgm:pt>
    <dgm:pt modelId="{23939D7F-B17C-492D-9315-06703AB9A837}">
      <dgm:prSet phldrT="[テキスト]" custT="1"/>
      <dgm:spPr>
        <a:solidFill>
          <a:schemeClr val="bg1">
            <a:lumMod val="85000"/>
          </a:schemeClr>
        </a:solidFill>
        <a:ln w="38100">
          <a:solidFill>
            <a:schemeClr val="accent1">
              <a:lumMod val="50000"/>
            </a:schemeClr>
          </a:solidFill>
          <a:beve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kumimoji="1" lang="en-US" altLang="ja-JP" sz="1800" b="1" dirty="0">
              <a:solidFill>
                <a:srgbClr val="2980B9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Non-ERP</a:t>
          </a:r>
          <a:r>
            <a:rPr kumimoji="1" lang="ja-JP" altLang="en-US" sz="1800" b="1" dirty="0">
              <a:solidFill>
                <a:srgbClr val="2980B9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部</a:t>
          </a:r>
        </a:p>
      </dgm:t>
    </dgm:pt>
    <dgm:pt modelId="{E0825118-74E0-425F-ADE6-141CA26DD8C4}" type="parTrans" cxnId="{C463210B-6317-4FCE-AF65-A79D85273DF9}">
      <dgm:prSet/>
      <dgm:spPr>
        <a:ln w="28575">
          <a:solidFill>
            <a:srgbClr val="2980B9"/>
          </a:solidFill>
        </a:ln>
      </dgm:spPr>
      <dgm:t>
        <a:bodyPr/>
        <a:lstStyle/>
        <a:p>
          <a:endParaRPr kumimoji="1" lang="ja-JP" altLang="en-US"/>
        </a:p>
      </dgm:t>
    </dgm:pt>
    <dgm:pt modelId="{BD4E0949-9822-4ADF-9358-51A2900C60C6}" type="sibTrans" cxnId="{C463210B-6317-4FCE-AF65-A79D85273DF9}">
      <dgm:prSet/>
      <dgm:spPr/>
      <dgm:t>
        <a:bodyPr/>
        <a:lstStyle/>
        <a:p>
          <a:endParaRPr kumimoji="1" lang="ja-JP" altLang="en-US"/>
        </a:p>
      </dgm:t>
    </dgm:pt>
    <dgm:pt modelId="{B7FFBAD2-1C77-4AFD-8C48-7FFC9B3B60D1}">
      <dgm:prSet phldrT="[テキスト]" custT="1"/>
      <dgm:spPr>
        <a:solidFill>
          <a:schemeClr val="bg1">
            <a:lumMod val="85000"/>
          </a:schemeClr>
        </a:solidFill>
        <a:ln w="38100">
          <a:solidFill>
            <a:schemeClr val="accent1">
              <a:lumMod val="50000"/>
            </a:schemeClr>
          </a:solidFill>
          <a:beve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kumimoji="1" lang="ja-JP" altLang="en-US" sz="1800" b="1" dirty="0">
              <a:solidFill>
                <a:srgbClr val="2980B9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営業部</a:t>
          </a:r>
        </a:p>
      </dgm:t>
    </dgm:pt>
    <dgm:pt modelId="{8A7744EB-FF47-45C7-8D26-27DB262A5588}" type="parTrans" cxnId="{00C7E81F-BC91-45A0-80BA-C3FB964F245B}">
      <dgm:prSet/>
      <dgm:spPr>
        <a:ln w="28575">
          <a:solidFill>
            <a:srgbClr val="2980B9"/>
          </a:solidFill>
        </a:ln>
      </dgm:spPr>
      <dgm:t>
        <a:bodyPr/>
        <a:lstStyle/>
        <a:p>
          <a:endParaRPr kumimoji="1" lang="ja-JP" altLang="en-US"/>
        </a:p>
      </dgm:t>
    </dgm:pt>
    <dgm:pt modelId="{C978AA84-A1D4-4DC6-8D07-6AB0FDD74EB3}" type="sibTrans" cxnId="{00C7E81F-BC91-45A0-80BA-C3FB964F245B}">
      <dgm:prSet/>
      <dgm:spPr/>
      <dgm:t>
        <a:bodyPr/>
        <a:lstStyle/>
        <a:p>
          <a:endParaRPr kumimoji="1" lang="ja-JP" altLang="en-US"/>
        </a:p>
      </dgm:t>
    </dgm:pt>
    <dgm:pt modelId="{6121F82F-B105-4E83-A199-1E91E99A9D5E}" type="pres">
      <dgm:prSet presAssocID="{A5BE730F-4A73-42E3-9DFD-065307BC738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3ABC8EE-CF96-46EC-A440-7274C4ADA49A}" type="pres">
      <dgm:prSet presAssocID="{0FB3EC01-671A-4A24-A767-91C42BFC1C6C}" presName="hierRoot1" presStyleCnt="0">
        <dgm:presLayoutVars>
          <dgm:hierBranch val="init"/>
        </dgm:presLayoutVars>
      </dgm:prSet>
      <dgm:spPr/>
    </dgm:pt>
    <dgm:pt modelId="{114B73F3-9F23-48EA-BF42-99F717D82858}" type="pres">
      <dgm:prSet presAssocID="{0FB3EC01-671A-4A24-A767-91C42BFC1C6C}" presName="rootComposite1" presStyleCnt="0"/>
      <dgm:spPr/>
    </dgm:pt>
    <dgm:pt modelId="{1F7E3C28-BAAC-4224-BFE6-087D29C6E652}" type="pres">
      <dgm:prSet presAssocID="{0FB3EC01-671A-4A24-A767-91C42BFC1C6C}" presName="rootText1" presStyleLbl="node0" presStyleIdx="0" presStyleCnt="1" custLinFactNeighborY="-50668">
        <dgm:presLayoutVars>
          <dgm:chPref val="3"/>
        </dgm:presLayoutVars>
      </dgm:prSet>
      <dgm:spPr>
        <a:prstGeom prst="roundRect">
          <a:avLst/>
        </a:prstGeom>
      </dgm:spPr>
    </dgm:pt>
    <dgm:pt modelId="{1F28F0B3-8579-4B17-82E4-E7C7E74A0104}" type="pres">
      <dgm:prSet presAssocID="{0FB3EC01-671A-4A24-A767-91C42BFC1C6C}" presName="rootConnector1" presStyleLbl="node1" presStyleIdx="0" presStyleCnt="0"/>
      <dgm:spPr/>
    </dgm:pt>
    <dgm:pt modelId="{1ACFFDA6-97B7-4496-A609-B781E5BD8653}" type="pres">
      <dgm:prSet presAssocID="{0FB3EC01-671A-4A24-A767-91C42BFC1C6C}" presName="hierChild2" presStyleCnt="0"/>
      <dgm:spPr/>
    </dgm:pt>
    <dgm:pt modelId="{1E6B0ABB-8B5F-4473-A5C4-01E95D575E22}" type="pres">
      <dgm:prSet presAssocID="{10A05035-44EE-4280-BFA5-94A1DEE68F20}" presName="Name37" presStyleLbl="parChTrans1D2" presStyleIdx="0" presStyleCnt="5"/>
      <dgm:spPr/>
    </dgm:pt>
    <dgm:pt modelId="{1F33DBE2-1D7C-4E4C-89A7-C547381AFD8E}" type="pres">
      <dgm:prSet presAssocID="{EEA4FF45-3428-4451-8157-7349A9F653B6}" presName="hierRoot2" presStyleCnt="0">
        <dgm:presLayoutVars>
          <dgm:hierBranch val="init"/>
        </dgm:presLayoutVars>
      </dgm:prSet>
      <dgm:spPr/>
    </dgm:pt>
    <dgm:pt modelId="{8B31BB4A-2494-463F-98F7-02FB75CAAE22}" type="pres">
      <dgm:prSet presAssocID="{EEA4FF45-3428-4451-8157-7349A9F653B6}" presName="rootComposite" presStyleCnt="0"/>
      <dgm:spPr/>
    </dgm:pt>
    <dgm:pt modelId="{DBE6A9C0-3FE7-48E8-8810-8A3992B82E0A}" type="pres">
      <dgm:prSet presAssocID="{EEA4FF45-3428-4451-8157-7349A9F653B6}" presName="rootText" presStyleLbl="node2" presStyleIdx="0" presStyleCnt="4" custLinFactNeighborX="2802" custLinFactNeighborY="-24284">
        <dgm:presLayoutVars>
          <dgm:chPref val="3"/>
        </dgm:presLayoutVars>
      </dgm:prSet>
      <dgm:spPr>
        <a:prstGeom prst="roundRect">
          <a:avLst/>
        </a:prstGeom>
      </dgm:spPr>
    </dgm:pt>
    <dgm:pt modelId="{6EB793A2-8E02-4FDA-8784-E928619CA8B8}" type="pres">
      <dgm:prSet presAssocID="{EEA4FF45-3428-4451-8157-7349A9F653B6}" presName="rootConnector" presStyleLbl="node2" presStyleIdx="0" presStyleCnt="4"/>
      <dgm:spPr/>
    </dgm:pt>
    <dgm:pt modelId="{1D94A250-2F33-4359-88BD-4D1E45D2187D}" type="pres">
      <dgm:prSet presAssocID="{EEA4FF45-3428-4451-8157-7349A9F653B6}" presName="hierChild4" presStyleCnt="0"/>
      <dgm:spPr/>
    </dgm:pt>
    <dgm:pt modelId="{73BB2A2E-E847-4FA9-B56C-A00E722D0445}" type="pres">
      <dgm:prSet presAssocID="{EEA4FF45-3428-4451-8157-7349A9F653B6}" presName="hierChild5" presStyleCnt="0"/>
      <dgm:spPr/>
    </dgm:pt>
    <dgm:pt modelId="{467DD85C-5147-42D6-B989-10AB16E90AA4}" type="pres">
      <dgm:prSet presAssocID="{5C7D55DA-48C3-4C7B-9AE4-463A070B2D24}" presName="Name37" presStyleLbl="parChTrans1D2" presStyleIdx="1" presStyleCnt="5"/>
      <dgm:spPr/>
    </dgm:pt>
    <dgm:pt modelId="{BE46AD59-BC9E-4C8C-9A71-D2F4158B113E}" type="pres">
      <dgm:prSet presAssocID="{2C49BCAF-14A5-497A-BE87-35411B1DDD75}" presName="hierRoot2" presStyleCnt="0">
        <dgm:presLayoutVars>
          <dgm:hierBranch val="init"/>
        </dgm:presLayoutVars>
      </dgm:prSet>
      <dgm:spPr/>
    </dgm:pt>
    <dgm:pt modelId="{338EF43D-B6F2-4F90-8FC8-9426C1550BF7}" type="pres">
      <dgm:prSet presAssocID="{2C49BCAF-14A5-497A-BE87-35411B1DDD75}" presName="rootComposite" presStyleCnt="0"/>
      <dgm:spPr/>
    </dgm:pt>
    <dgm:pt modelId="{D2FB6E89-3C99-4CA6-96B8-3D1E85A0F975}" type="pres">
      <dgm:prSet presAssocID="{2C49BCAF-14A5-497A-BE87-35411B1DDD75}" presName="rootText" presStyleLbl="node2" presStyleIdx="1" presStyleCnt="4" custLinFactNeighborX="2802" custLinFactNeighborY="-24284">
        <dgm:presLayoutVars>
          <dgm:chPref val="3"/>
        </dgm:presLayoutVars>
      </dgm:prSet>
      <dgm:spPr>
        <a:prstGeom prst="roundRect">
          <a:avLst/>
        </a:prstGeom>
      </dgm:spPr>
    </dgm:pt>
    <dgm:pt modelId="{9B2B8DC2-1F30-4AC6-B07F-EDE4FC503BD3}" type="pres">
      <dgm:prSet presAssocID="{2C49BCAF-14A5-497A-BE87-35411B1DDD75}" presName="rootConnector" presStyleLbl="node2" presStyleIdx="1" presStyleCnt="4"/>
      <dgm:spPr/>
    </dgm:pt>
    <dgm:pt modelId="{CEFD6743-B99E-4BB1-8A82-40077B40E003}" type="pres">
      <dgm:prSet presAssocID="{2C49BCAF-14A5-497A-BE87-35411B1DDD75}" presName="hierChild4" presStyleCnt="0"/>
      <dgm:spPr/>
    </dgm:pt>
    <dgm:pt modelId="{33393D50-D4DB-416C-8B45-B114D1C3AF41}" type="pres">
      <dgm:prSet presAssocID="{2C49BCAF-14A5-497A-BE87-35411B1DDD75}" presName="hierChild5" presStyleCnt="0"/>
      <dgm:spPr/>
    </dgm:pt>
    <dgm:pt modelId="{090C22CA-7795-41BD-91BC-CC30A7EE8264}" type="pres">
      <dgm:prSet presAssocID="{E0825118-74E0-425F-ADE6-141CA26DD8C4}" presName="Name37" presStyleLbl="parChTrans1D2" presStyleIdx="2" presStyleCnt="5"/>
      <dgm:spPr/>
    </dgm:pt>
    <dgm:pt modelId="{7AE0AA84-4857-4B9F-8E23-F3E05ED87E5A}" type="pres">
      <dgm:prSet presAssocID="{23939D7F-B17C-492D-9315-06703AB9A837}" presName="hierRoot2" presStyleCnt="0">
        <dgm:presLayoutVars>
          <dgm:hierBranch val="init"/>
        </dgm:presLayoutVars>
      </dgm:prSet>
      <dgm:spPr/>
    </dgm:pt>
    <dgm:pt modelId="{78092CC3-6696-4C47-8EB9-F82090F6E2D1}" type="pres">
      <dgm:prSet presAssocID="{23939D7F-B17C-492D-9315-06703AB9A837}" presName="rootComposite" presStyleCnt="0"/>
      <dgm:spPr/>
    </dgm:pt>
    <dgm:pt modelId="{43A74902-94C3-4E7C-9495-E8DD681FFEC0}" type="pres">
      <dgm:prSet presAssocID="{23939D7F-B17C-492D-9315-06703AB9A837}" presName="rootText" presStyleLbl="node2" presStyleIdx="2" presStyleCnt="4" custLinFactNeighborX="2802" custLinFactNeighborY="-24284">
        <dgm:presLayoutVars>
          <dgm:chPref val="3"/>
        </dgm:presLayoutVars>
      </dgm:prSet>
      <dgm:spPr>
        <a:prstGeom prst="roundRect">
          <a:avLst/>
        </a:prstGeom>
      </dgm:spPr>
    </dgm:pt>
    <dgm:pt modelId="{72C881F0-03E9-4666-B65B-B1FC7AFC7BC4}" type="pres">
      <dgm:prSet presAssocID="{23939D7F-B17C-492D-9315-06703AB9A837}" presName="rootConnector" presStyleLbl="node2" presStyleIdx="2" presStyleCnt="4"/>
      <dgm:spPr/>
    </dgm:pt>
    <dgm:pt modelId="{C5157A6E-C741-48BF-B1AC-00A7C9F4752E}" type="pres">
      <dgm:prSet presAssocID="{23939D7F-B17C-492D-9315-06703AB9A837}" presName="hierChild4" presStyleCnt="0"/>
      <dgm:spPr/>
    </dgm:pt>
    <dgm:pt modelId="{85281A12-2822-4354-B65A-1701D92F7A5C}" type="pres">
      <dgm:prSet presAssocID="{23939D7F-B17C-492D-9315-06703AB9A837}" presName="hierChild5" presStyleCnt="0"/>
      <dgm:spPr/>
    </dgm:pt>
    <dgm:pt modelId="{8AC6EA21-A7DD-4F41-BE38-5EB42F3EBA8E}" type="pres">
      <dgm:prSet presAssocID="{8A7744EB-FF47-45C7-8D26-27DB262A5588}" presName="Name37" presStyleLbl="parChTrans1D2" presStyleIdx="3" presStyleCnt="5"/>
      <dgm:spPr/>
    </dgm:pt>
    <dgm:pt modelId="{60A0F7EF-74E8-444B-A0D6-762C8ADDDD1A}" type="pres">
      <dgm:prSet presAssocID="{B7FFBAD2-1C77-4AFD-8C48-7FFC9B3B60D1}" presName="hierRoot2" presStyleCnt="0">
        <dgm:presLayoutVars>
          <dgm:hierBranch val="init"/>
        </dgm:presLayoutVars>
      </dgm:prSet>
      <dgm:spPr/>
    </dgm:pt>
    <dgm:pt modelId="{A3FC7259-D615-4DC4-B73A-878831011D1E}" type="pres">
      <dgm:prSet presAssocID="{B7FFBAD2-1C77-4AFD-8C48-7FFC9B3B60D1}" presName="rootComposite" presStyleCnt="0"/>
      <dgm:spPr/>
    </dgm:pt>
    <dgm:pt modelId="{7A529771-41D5-4721-A4B4-9DA3A18EF2CD}" type="pres">
      <dgm:prSet presAssocID="{B7FFBAD2-1C77-4AFD-8C48-7FFC9B3B60D1}" presName="rootText" presStyleLbl="node2" presStyleIdx="3" presStyleCnt="4" custLinFactX="353" custLinFactNeighborX="100000" custLinFactNeighborY="-24284">
        <dgm:presLayoutVars>
          <dgm:chPref val="3"/>
        </dgm:presLayoutVars>
      </dgm:prSet>
      <dgm:spPr>
        <a:prstGeom prst="roundRect">
          <a:avLst/>
        </a:prstGeom>
      </dgm:spPr>
    </dgm:pt>
    <dgm:pt modelId="{03B3FD9B-529A-49D5-A029-924DB0705A34}" type="pres">
      <dgm:prSet presAssocID="{B7FFBAD2-1C77-4AFD-8C48-7FFC9B3B60D1}" presName="rootConnector" presStyleLbl="node2" presStyleIdx="3" presStyleCnt="4"/>
      <dgm:spPr/>
    </dgm:pt>
    <dgm:pt modelId="{7EC516DA-A716-4871-85ED-0D7D5FD55AE8}" type="pres">
      <dgm:prSet presAssocID="{B7FFBAD2-1C77-4AFD-8C48-7FFC9B3B60D1}" presName="hierChild4" presStyleCnt="0"/>
      <dgm:spPr/>
    </dgm:pt>
    <dgm:pt modelId="{C210C176-F6C1-4074-ABAC-EDBC0F9ACCA2}" type="pres">
      <dgm:prSet presAssocID="{B7FFBAD2-1C77-4AFD-8C48-7FFC9B3B60D1}" presName="hierChild5" presStyleCnt="0"/>
      <dgm:spPr/>
    </dgm:pt>
    <dgm:pt modelId="{D07A846E-D751-472D-B6BE-35DFAA9DBEEC}" type="pres">
      <dgm:prSet presAssocID="{0FB3EC01-671A-4A24-A767-91C42BFC1C6C}" presName="hierChild3" presStyleCnt="0"/>
      <dgm:spPr/>
    </dgm:pt>
    <dgm:pt modelId="{0E9CE999-D0B0-46E9-86A5-ADB42CBEBBEB}" type="pres">
      <dgm:prSet presAssocID="{BA84FE04-000E-49C5-8CD4-9057746837A3}" presName="Name111" presStyleLbl="parChTrans1D2" presStyleIdx="4" presStyleCnt="5"/>
      <dgm:spPr/>
    </dgm:pt>
    <dgm:pt modelId="{2A377946-29F7-447E-9D25-2697F3856724}" type="pres">
      <dgm:prSet presAssocID="{1D7E9318-6175-4EC6-9139-2C5F5145B5E2}" presName="hierRoot3" presStyleCnt="0">
        <dgm:presLayoutVars>
          <dgm:hierBranch val="init"/>
        </dgm:presLayoutVars>
      </dgm:prSet>
      <dgm:spPr/>
    </dgm:pt>
    <dgm:pt modelId="{472BB685-9A29-4C29-A4EF-32E37B954C69}" type="pres">
      <dgm:prSet presAssocID="{1D7E9318-6175-4EC6-9139-2C5F5145B5E2}" presName="rootComposite3" presStyleCnt="0"/>
      <dgm:spPr/>
    </dgm:pt>
    <dgm:pt modelId="{549744E2-3200-496B-991D-733496604343}" type="pres">
      <dgm:prSet presAssocID="{1D7E9318-6175-4EC6-9139-2C5F5145B5E2}" presName="rootText3" presStyleLbl="asst1" presStyleIdx="0" presStyleCnt="1" custScaleX="99390" custScaleY="90164" custLinFactX="37988" custLinFactNeighborX="100000" custLinFactNeighborY="-46960">
        <dgm:presLayoutVars>
          <dgm:chPref val="3"/>
        </dgm:presLayoutVars>
      </dgm:prSet>
      <dgm:spPr>
        <a:prstGeom prst="roundRect">
          <a:avLst/>
        </a:prstGeom>
      </dgm:spPr>
    </dgm:pt>
    <dgm:pt modelId="{A3DF264A-C1F6-4907-9D0F-58EC6282E821}" type="pres">
      <dgm:prSet presAssocID="{1D7E9318-6175-4EC6-9139-2C5F5145B5E2}" presName="rootConnector3" presStyleLbl="asst1" presStyleIdx="0" presStyleCnt="1"/>
      <dgm:spPr/>
    </dgm:pt>
    <dgm:pt modelId="{77CADBE1-5A6F-4514-A697-D373B7D06B10}" type="pres">
      <dgm:prSet presAssocID="{1D7E9318-6175-4EC6-9139-2C5F5145B5E2}" presName="hierChild6" presStyleCnt="0"/>
      <dgm:spPr/>
    </dgm:pt>
    <dgm:pt modelId="{B3BD6DB9-C4D7-4B28-A5F7-9859CF55501C}" type="pres">
      <dgm:prSet presAssocID="{1D7E9318-6175-4EC6-9139-2C5F5145B5E2}" presName="hierChild7" presStyleCnt="0"/>
      <dgm:spPr/>
    </dgm:pt>
  </dgm:ptLst>
  <dgm:cxnLst>
    <dgm:cxn modelId="{2D87A203-61D5-4AB1-A8D1-0BD3FFA1023D}" type="presOf" srcId="{5C7D55DA-48C3-4C7B-9AE4-463A070B2D24}" destId="{467DD85C-5147-42D6-B989-10AB16E90AA4}" srcOrd="0" destOrd="0" presId="urn:microsoft.com/office/officeart/2005/8/layout/orgChart1"/>
    <dgm:cxn modelId="{9AD48006-0341-4D79-8483-31782197B29A}" type="presOf" srcId="{EEA4FF45-3428-4451-8157-7349A9F653B6}" destId="{DBE6A9C0-3FE7-48E8-8810-8A3992B82E0A}" srcOrd="0" destOrd="0" presId="urn:microsoft.com/office/officeart/2005/8/layout/orgChart1"/>
    <dgm:cxn modelId="{C463210B-6317-4FCE-AF65-A79D85273DF9}" srcId="{0FB3EC01-671A-4A24-A767-91C42BFC1C6C}" destId="{23939D7F-B17C-492D-9315-06703AB9A837}" srcOrd="3" destOrd="0" parTransId="{E0825118-74E0-425F-ADE6-141CA26DD8C4}" sibTransId="{BD4E0949-9822-4ADF-9358-51A2900C60C6}"/>
    <dgm:cxn modelId="{00C7E81F-BC91-45A0-80BA-C3FB964F245B}" srcId="{0FB3EC01-671A-4A24-A767-91C42BFC1C6C}" destId="{B7FFBAD2-1C77-4AFD-8C48-7FFC9B3B60D1}" srcOrd="4" destOrd="0" parTransId="{8A7744EB-FF47-45C7-8D26-27DB262A5588}" sibTransId="{C978AA84-A1D4-4DC6-8D07-6AB0FDD74EB3}"/>
    <dgm:cxn modelId="{7A65EA21-8CB4-42DA-880E-6AB0B90011F3}" type="presOf" srcId="{0FB3EC01-671A-4A24-A767-91C42BFC1C6C}" destId="{1F7E3C28-BAAC-4224-BFE6-087D29C6E652}" srcOrd="0" destOrd="0" presId="urn:microsoft.com/office/officeart/2005/8/layout/orgChart1"/>
    <dgm:cxn modelId="{FAA0802A-C652-4CB5-BB36-36A7FB0995F0}" srcId="{A5BE730F-4A73-42E3-9DFD-065307BC7383}" destId="{0FB3EC01-671A-4A24-A767-91C42BFC1C6C}" srcOrd="0" destOrd="0" parTransId="{33618DFE-9F3E-4DE6-B300-ECFD865C091B}" sibTransId="{5B06456C-BE04-4B0A-BDA1-A12A34BE4EDB}"/>
    <dgm:cxn modelId="{27758F2B-241F-4181-B781-952B22CBD3A2}" type="presOf" srcId="{10A05035-44EE-4280-BFA5-94A1DEE68F20}" destId="{1E6B0ABB-8B5F-4473-A5C4-01E95D575E22}" srcOrd="0" destOrd="0" presId="urn:microsoft.com/office/officeart/2005/8/layout/orgChart1"/>
    <dgm:cxn modelId="{C5D4A92F-BB7C-43C7-B82B-CD0270C4EFF6}" type="presOf" srcId="{A5BE730F-4A73-42E3-9DFD-065307BC7383}" destId="{6121F82F-B105-4E83-A199-1E91E99A9D5E}" srcOrd="0" destOrd="0" presId="urn:microsoft.com/office/officeart/2005/8/layout/orgChart1"/>
    <dgm:cxn modelId="{2FBEA539-AB85-4AA5-BD85-F140D2F0FBB0}" type="presOf" srcId="{0FB3EC01-671A-4A24-A767-91C42BFC1C6C}" destId="{1F28F0B3-8579-4B17-82E4-E7C7E74A0104}" srcOrd="1" destOrd="0" presId="urn:microsoft.com/office/officeart/2005/8/layout/orgChart1"/>
    <dgm:cxn modelId="{7816213C-9D7B-4B51-8BBC-A7F015A477CF}" type="presOf" srcId="{B7FFBAD2-1C77-4AFD-8C48-7FFC9B3B60D1}" destId="{03B3FD9B-529A-49D5-A029-924DB0705A34}" srcOrd="1" destOrd="0" presId="urn:microsoft.com/office/officeart/2005/8/layout/orgChart1"/>
    <dgm:cxn modelId="{FC6AD958-BC81-4F42-9C22-EECB88FF3C3E}" srcId="{0FB3EC01-671A-4A24-A767-91C42BFC1C6C}" destId="{2C49BCAF-14A5-497A-BE87-35411B1DDD75}" srcOrd="2" destOrd="0" parTransId="{5C7D55DA-48C3-4C7B-9AE4-463A070B2D24}" sibTransId="{B1003D2F-7A59-4A71-8BEA-27803DDB662F}"/>
    <dgm:cxn modelId="{290BC779-0C88-411B-9EF6-34BE50B9AE01}" type="presOf" srcId="{BA84FE04-000E-49C5-8CD4-9057746837A3}" destId="{0E9CE999-D0B0-46E9-86A5-ADB42CBEBBEB}" srcOrd="0" destOrd="0" presId="urn:microsoft.com/office/officeart/2005/8/layout/orgChart1"/>
    <dgm:cxn modelId="{64B6937C-36DC-411F-AE2C-D9D9D90C9EB9}" srcId="{0FB3EC01-671A-4A24-A767-91C42BFC1C6C}" destId="{1D7E9318-6175-4EC6-9139-2C5F5145B5E2}" srcOrd="0" destOrd="0" parTransId="{BA84FE04-000E-49C5-8CD4-9057746837A3}" sibTransId="{8459EA4C-05F0-4F97-8BB6-AD30CA674B02}"/>
    <dgm:cxn modelId="{AA01EB8E-4C32-437E-80DC-2A37A7163B91}" type="presOf" srcId="{23939D7F-B17C-492D-9315-06703AB9A837}" destId="{72C881F0-03E9-4666-B65B-B1FC7AFC7BC4}" srcOrd="1" destOrd="0" presId="urn:microsoft.com/office/officeart/2005/8/layout/orgChart1"/>
    <dgm:cxn modelId="{CEF21D90-1AAD-4AF4-A21D-F9EF22ABE9BE}" type="presOf" srcId="{EEA4FF45-3428-4451-8157-7349A9F653B6}" destId="{6EB793A2-8E02-4FDA-8784-E928619CA8B8}" srcOrd="1" destOrd="0" presId="urn:microsoft.com/office/officeart/2005/8/layout/orgChart1"/>
    <dgm:cxn modelId="{ABD4C493-6F05-4283-BE3C-CA184410221C}" type="presOf" srcId="{1D7E9318-6175-4EC6-9139-2C5F5145B5E2}" destId="{A3DF264A-C1F6-4907-9D0F-58EC6282E821}" srcOrd="1" destOrd="0" presId="urn:microsoft.com/office/officeart/2005/8/layout/orgChart1"/>
    <dgm:cxn modelId="{79A64DA1-2A63-4C13-90F4-7FFF5A57D880}" type="presOf" srcId="{1D7E9318-6175-4EC6-9139-2C5F5145B5E2}" destId="{549744E2-3200-496B-991D-733496604343}" srcOrd="0" destOrd="0" presId="urn:microsoft.com/office/officeart/2005/8/layout/orgChart1"/>
    <dgm:cxn modelId="{090D1FA3-2401-4FB2-9AAE-1CE57A08EE86}" type="presOf" srcId="{8A7744EB-FF47-45C7-8D26-27DB262A5588}" destId="{8AC6EA21-A7DD-4F41-BE38-5EB42F3EBA8E}" srcOrd="0" destOrd="0" presId="urn:microsoft.com/office/officeart/2005/8/layout/orgChart1"/>
    <dgm:cxn modelId="{16AFCCAF-DB1D-4C50-8AD8-8A2F676C0890}" type="presOf" srcId="{23939D7F-B17C-492D-9315-06703AB9A837}" destId="{43A74902-94C3-4E7C-9495-E8DD681FFEC0}" srcOrd="0" destOrd="0" presId="urn:microsoft.com/office/officeart/2005/8/layout/orgChart1"/>
    <dgm:cxn modelId="{967E77C4-D844-4D81-AF1C-B70BBDBCE319}" type="presOf" srcId="{B7FFBAD2-1C77-4AFD-8C48-7FFC9B3B60D1}" destId="{7A529771-41D5-4721-A4B4-9DA3A18EF2CD}" srcOrd="0" destOrd="0" presId="urn:microsoft.com/office/officeart/2005/8/layout/orgChart1"/>
    <dgm:cxn modelId="{2C0782C5-AAB5-4D9A-98BE-9BD4FB95C242}" type="presOf" srcId="{2C49BCAF-14A5-497A-BE87-35411B1DDD75}" destId="{D2FB6E89-3C99-4CA6-96B8-3D1E85A0F975}" srcOrd="0" destOrd="0" presId="urn:microsoft.com/office/officeart/2005/8/layout/orgChart1"/>
    <dgm:cxn modelId="{B449EFDE-2F46-40BC-88A4-3CF7F9A30B07}" srcId="{0FB3EC01-671A-4A24-A767-91C42BFC1C6C}" destId="{EEA4FF45-3428-4451-8157-7349A9F653B6}" srcOrd="1" destOrd="0" parTransId="{10A05035-44EE-4280-BFA5-94A1DEE68F20}" sibTransId="{0178A883-1FB4-4C5C-BDDD-B838308BE931}"/>
    <dgm:cxn modelId="{2159EBDF-F4E7-4E7D-9091-94ED9D12E623}" type="presOf" srcId="{2C49BCAF-14A5-497A-BE87-35411B1DDD75}" destId="{9B2B8DC2-1F30-4AC6-B07F-EDE4FC503BD3}" srcOrd="1" destOrd="0" presId="urn:microsoft.com/office/officeart/2005/8/layout/orgChart1"/>
    <dgm:cxn modelId="{C0B6ABE7-469A-49FC-AC51-A7175CD17FCF}" type="presOf" srcId="{E0825118-74E0-425F-ADE6-141CA26DD8C4}" destId="{090C22CA-7795-41BD-91BC-CC30A7EE8264}" srcOrd="0" destOrd="0" presId="urn:microsoft.com/office/officeart/2005/8/layout/orgChart1"/>
    <dgm:cxn modelId="{30D2CB32-04CF-464E-A7CB-8CB3A64BC3A9}" type="presParOf" srcId="{6121F82F-B105-4E83-A199-1E91E99A9D5E}" destId="{83ABC8EE-CF96-46EC-A440-7274C4ADA49A}" srcOrd="0" destOrd="0" presId="urn:microsoft.com/office/officeart/2005/8/layout/orgChart1"/>
    <dgm:cxn modelId="{F2258D40-517C-421B-8DB4-C5FEBC2AC0B7}" type="presParOf" srcId="{83ABC8EE-CF96-46EC-A440-7274C4ADA49A}" destId="{114B73F3-9F23-48EA-BF42-99F717D82858}" srcOrd="0" destOrd="0" presId="urn:microsoft.com/office/officeart/2005/8/layout/orgChart1"/>
    <dgm:cxn modelId="{35CC0F6E-F88F-4CEC-A4E4-EDD4E002ACB2}" type="presParOf" srcId="{114B73F3-9F23-48EA-BF42-99F717D82858}" destId="{1F7E3C28-BAAC-4224-BFE6-087D29C6E652}" srcOrd="0" destOrd="0" presId="urn:microsoft.com/office/officeart/2005/8/layout/orgChart1"/>
    <dgm:cxn modelId="{A2110BCA-7253-435A-A7D2-16A5A894C7D4}" type="presParOf" srcId="{114B73F3-9F23-48EA-BF42-99F717D82858}" destId="{1F28F0B3-8579-4B17-82E4-E7C7E74A0104}" srcOrd="1" destOrd="0" presId="urn:microsoft.com/office/officeart/2005/8/layout/orgChart1"/>
    <dgm:cxn modelId="{28E9E996-1313-41CB-9252-27EA0634A8B1}" type="presParOf" srcId="{83ABC8EE-CF96-46EC-A440-7274C4ADA49A}" destId="{1ACFFDA6-97B7-4496-A609-B781E5BD8653}" srcOrd="1" destOrd="0" presId="urn:microsoft.com/office/officeart/2005/8/layout/orgChart1"/>
    <dgm:cxn modelId="{9F30A39F-0058-4B70-9566-6BE994DCB466}" type="presParOf" srcId="{1ACFFDA6-97B7-4496-A609-B781E5BD8653}" destId="{1E6B0ABB-8B5F-4473-A5C4-01E95D575E22}" srcOrd="0" destOrd="0" presId="urn:microsoft.com/office/officeart/2005/8/layout/orgChart1"/>
    <dgm:cxn modelId="{14350FEC-9471-4A9B-A4DB-A586111878CB}" type="presParOf" srcId="{1ACFFDA6-97B7-4496-A609-B781E5BD8653}" destId="{1F33DBE2-1D7C-4E4C-89A7-C547381AFD8E}" srcOrd="1" destOrd="0" presId="urn:microsoft.com/office/officeart/2005/8/layout/orgChart1"/>
    <dgm:cxn modelId="{2F0A31D2-ED73-40CD-8D89-6963181C3F10}" type="presParOf" srcId="{1F33DBE2-1D7C-4E4C-89A7-C547381AFD8E}" destId="{8B31BB4A-2494-463F-98F7-02FB75CAAE22}" srcOrd="0" destOrd="0" presId="urn:microsoft.com/office/officeart/2005/8/layout/orgChart1"/>
    <dgm:cxn modelId="{5EBB2830-8528-4668-A2E5-488354454E20}" type="presParOf" srcId="{8B31BB4A-2494-463F-98F7-02FB75CAAE22}" destId="{DBE6A9C0-3FE7-48E8-8810-8A3992B82E0A}" srcOrd="0" destOrd="0" presId="urn:microsoft.com/office/officeart/2005/8/layout/orgChart1"/>
    <dgm:cxn modelId="{420D4F12-BCAA-4784-9D22-F1E8621474E9}" type="presParOf" srcId="{8B31BB4A-2494-463F-98F7-02FB75CAAE22}" destId="{6EB793A2-8E02-4FDA-8784-E928619CA8B8}" srcOrd="1" destOrd="0" presId="urn:microsoft.com/office/officeart/2005/8/layout/orgChart1"/>
    <dgm:cxn modelId="{C313AD22-AD3A-4200-8C85-2433DACA95E1}" type="presParOf" srcId="{1F33DBE2-1D7C-4E4C-89A7-C547381AFD8E}" destId="{1D94A250-2F33-4359-88BD-4D1E45D2187D}" srcOrd="1" destOrd="0" presId="urn:microsoft.com/office/officeart/2005/8/layout/orgChart1"/>
    <dgm:cxn modelId="{1B102A3D-DF32-428F-BB43-B9379C1B33D9}" type="presParOf" srcId="{1F33DBE2-1D7C-4E4C-89A7-C547381AFD8E}" destId="{73BB2A2E-E847-4FA9-B56C-A00E722D0445}" srcOrd="2" destOrd="0" presId="urn:microsoft.com/office/officeart/2005/8/layout/orgChart1"/>
    <dgm:cxn modelId="{9929E985-A145-4F09-A717-73AD6E0D81E6}" type="presParOf" srcId="{1ACFFDA6-97B7-4496-A609-B781E5BD8653}" destId="{467DD85C-5147-42D6-B989-10AB16E90AA4}" srcOrd="2" destOrd="0" presId="urn:microsoft.com/office/officeart/2005/8/layout/orgChart1"/>
    <dgm:cxn modelId="{F25AABD9-EB97-43F5-8354-F7C290C5E656}" type="presParOf" srcId="{1ACFFDA6-97B7-4496-A609-B781E5BD8653}" destId="{BE46AD59-BC9E-4C8C-9A71-D2F4158B113E}" srcOrd="3" destOrd="0" presId="urn:microsoft.com/office/officeart/2005/8/layout/orgChart1"/>
    <dgm:cxn modelId="{50685751-9FAC-44DA-A54C-131D338E150F}" type="presParOf" srcId="{BE46AD59-BC9E-4C8C-9A71-D2F4158B113E}" destId="{338EF43D-B6F2-4F90-8FC8-9426C1550BF7}" srcOrd="0" destOrd="0" presId="urn:microsoft.com/office/officeart/2005/8/layout/orgChart1"/>
    <dgm:cxn modelId="{3DDD3DF9-F830-444B-B3DE-0F0FE0F49419}" type="presParOf" srcId="{338EF43D-B6F2-4F90-8FC8-9426C1550BF7}" destId="{D2FB6E89-3C99-4CA6-96B8-3D1E85A0F975}" srcOrd="0" destOrd="0" presId="urn:microsoft.com/office/officeart/2005/8/layout/orgChart1"/>
    <dgm:cxn modelId="{E8355858-CCC8-4FB7-BF76-C7D7C3E58889}" type="presParOf" srcId="{338EF43D-B6F2-4F90-8FC8-9426C1550BF7}" destId="{9B2B8DC2-1F30-4AC6-B07F-EDE4FC503BD3}" srcOrd="1" destOrd="0" presId="urn:microsoft.com/office/officeart/2005/8/layout/orgChart1"/>
    <dgm:cxn modelId="{726581D2-E1B2-4BE3-88FF-2F52D84B8B4A}" type="presParOf" srcId="{BE46AD59-BC9E-4C8C-9A71-D2F4158B113E}" destId="{CEFD6743-B99E-4BB1-8A82-40077B40E003}" srcOrd="1" destOrd="0" presId="urn:microsoft.com/office/officeart/2005/8/layout/orgChart1"/>
    <dgm:cxn modelId="{2C7DD496-947A-497A-9C81-9C7AB4BD0BF5}" type="presParOf" srcId="{BE46AD59-BC9E-4C8C-9A71-D2F4158B113E}" destId="{33393D50-D4DB-416C-8B45-B114D1C3AF41}" srcOrd="2" destOrd="0" presId="urn:microsoft.com/office/officeart/2005/8/layout/orgChart1"/>
    <dgm:cxn modelId="{35B896CB-C76E-4B65-9D06-1C40480B3942}" type="presParOf" srcId="{1ACFFDA6-97B7-4496-A609-B781E5BD8653}" destId="{090C22CA-7795-41BD-91BC-CC30A7EE8264}" srcOrd="4" destOrd="0" presId="urn:microsoft.com/office/officeart/2005/8/layout/orgChart1"/>
    <dgm:cxn modelId="{33536D59-0720-4DA5-809F-1836ABE2C455}" type="presParOf" srcId="{1ACFFDA6-97B7-4496-A609-B781E5BD8653}" destId="{7AE0AA84-4857-4B9F-8E23-F3E05ED87E5A}" srcOrd="5" destOrd="0" presId="urn:microsoft.com/office/officeart/2005/8/layout/orgChart1"/>
    <dgm:cxn modelId="{E0198A14-E8B2-4581-9CCD-B6A8B740727F}" type="presParOf" srcId="{7AE0AA84-4857-4B9F-8E23-F3E05ED87E5A}" destId="{78092CC3-6696-4C47-8EB9-F82090F6E2D1}" srcOrd="0" destOrd="0" presId="urn:microsoft.com/office/officeart/2005/8/layout/orgChart1"/>
    <dgm:cxn modelId="{32BE1BF1-2E53-4264-947A-5CF1D8A28562}" type="presParOf" srcId="{78092CC3-6696-4C47-8EB9-F82090F6E2D1}" destId="{43A74902-94C3-4E7C-9495-E8DD681FFEC0}" srcOrd="0" destOrd="0" presId="urn:microsoft.com/office/officeart/2005/8/layout/orgChart1"/>
    <dgm:cxn modelId="{47DF9B6E-1B75-4594-87FA-0F6B0723EE1C}" type="presParOf" srcId="{78092CC3-6696-4C47-8EB9-F82090F6E2D1}" destId="{72C881F0-03E9-4666-B65B-B1FC7AFC7BC4}" srcOrd="1" destOrd="0" presId="urn:microsoft.com/office/officeart/2005/8/layout/orgChart1"/>
    <dgm:cxn modelId="{DC471BED-4084-4217-918D-C3C5C533EE29}" type="presParOf" srcId="{7AE0AA84-4857-4B9F-8E23-F3E05ED87E5A}" destId="{C5157A6E-C741-48BF-B1AC-00A7C9F4752E}" srcOrd="1" destOrd="0" presId="urn:microsoft.com/office/officeart/2005/8/layout/orgChart1"/>
    <dgm:cxn modelId="{A5C9CC91-3262-4A09-859C-A7797F84B482}" type="presParOf" srcId="{7AE0AA84-4857-4B9F-8E23-F3E05ED87E5A}" destId="{85281A12-2822-4354-B65A-1701D92F7A5C}" srcOrd="2" destOrd="0" presId="urn:microsoft.com/office/officeart/2005/8/layout/orgChart1"/>
    <dgm:cxn modelId="{6837F79A-4339-46E3-B4B1-34F1BE7F8A21}" type="presParOf" srcId="{1ACFFDA6-97B7-4496-A609-B781E5BD8653}" destId="{8AC6EA21-A7DD-4F41-BE38-5EB42F3EBA8E}" srcOrd="6" destOrd="0" presId="urn:microsoft.com/office/officeart/2005/8/layout/orgChart1"/>
    <dgm:cxn modelId="{D8D13CCC-5507-42EE-8A20-F1305BAD5D6A}" type="presParOf" srcId="{1ACFFDA6-97B7-4496-A609-B781E5BD8653}" destId="{60A0F7EF-74E8-444B-A0D6-762C8ADDDD1A}" srcOrd="7" destOrd="0" presId="urn:microsoft.com/office/officeart/2005/8/layout/orgChart1"/>
    <dgm:cxn modelId="{E4B63E9E-4426-4E8E-A6BC-A7FADC0B65EC}" type="presParOf" srcId="{60A0F7EF-74E8-444B-A0D6-762C8ADDDD1A}" destId="{A3FC7259-D615-4DC4-B73A-878831011D1E}" srcOrd="0" destOrd="0" presId="urn:microsoft.com/office/officeart/2005/8/layout/orgChart1"/>
    <dgm:cxn modelId="{174D4BC3-742B-4E77-B799-62B6A62A11CC}" type="presParOf" srcId="{A3FC7259-D615-4DC4-B73A-878831011D1E}" destId="{7A529771-41D5-4721-A4B4-9DA3A18EF2CD}" srcOrd="0" destOrd="0" presId="urn:microsoft.com/office/officeart/2005/8/layout/orgChart1"/>
    <dgm:cxn modelId="{7D7AB287-EF78-40D9-81F8-FC519828A307}" type="presParOf" srcId="{A3FC7259-D615-4DC4-B73A-878831011D1E}" destId="{03B3FD9B-529A-49D5-A029-924DB0705A34}" srcOrd="1" destOrd="0" presId="urn:microsoft.com/office/officeart/2005/8/layout/orgChart1"/>
    <dgm:cxn modelId="{EA15A51A-80FB-4D7D-901E-0FA42633ADF0}" type="presParOf" srcId="{60A0F7EF-74E8-444B-A0D6-762C8ADDDD1A}" destId="{7EC516DA-A716-4871-85ED-0D7D5FD55AE8}" srcOrd="1" destOrd="0" presId="urn:microsoft.com/office/officeart/2005/8/layout/orgChart1"/>
    <dgm:cxn modelId="{66B44218-319B-4BF5-B2A9-99C7F2B1AD01}" type="presParOf" srcId="{60A0F7EF-74E8-444B-A0D6-762C8ADDDD1A}" destId="{C210C176-F6C1-4074-ABAC-EDBC0F9ACCA2}" srcOrd="2" destOrd="0" presId="urn:microsoft.com/office/officeart/2005/8/layout/orgChart1"/>
    <dgm:cxn modelId="{E27668F5-FD00-41C3-B6E3-AFA70FE566AF}" type="presParOf" srcId="{83ABC8EE-CF96-46EC-A440-7274C4ADA49A}" destId="{D07A846E-D751-472D-B6BE-35DFAA9DBEEC}" srcOrd="2" destOrd="0" presId="urn:microsoft.com/office/officeart/2005/8/layout/orgChart1"/>
    <dgm:cxn modelId="{F0C42D64-9D07-4141-BD77-0E1E731E2466}" type="presParOf" srcId="{D07A846E-D751-472D-B6BE-35DFAA9DBEEC}" destId="{0E9CE999-D0B0-46E9-86A5-ADB42CBEBBEB}" srcOrd="0" destOrd="0" presId="urn:microsoft.com/office/officeart/2005/8/layout/orgChart1"/>
    <dgm:cxn modelId="{BDBEE2EF-9C00-40B8-AC73-11CDB74FAC4F}" type="presParOf" srcId="{D07A846E-D751-472D-B6BE-35DFAA9DBEEC}" destId="{2A377946-29F7-447E-9D25-2697F3856724}" srcOrd="1" destOrd="0" presId="urn:microsoft.com/office/officeart/2005/8/layout/orgChart1"/>
    <dgm:cxn modelId="{BA7EBF29-E3B3-4C5A-8B46-3FEE1F4EA84C}" type="presParOf" srcId="{2A377946-29F7-447E-9D25-2697F3856724}" destId="{472BB685-9A29-4C29-A4EF-32E37B954C69}" srcOrd="0" destOrd="0" presId="urn:microsoft.com/office/officeart/2005/8/layout/orgChart1"/>
    <dgm:cxn modelId="{49623A7B-A52D-4182-B173-E5257BF58968}" type="presParOf" srcId="{472BB685-9A29-4C29-A4EF-32E37B954C69}" destId="{549744E2-3200-496B-991D-733496604343}" srcOrd="0" destOrd="0" presId="urn:microsoft.com/office/officeart/2005/8/layout/orgChart1"/>
    <dgm:cxn modelId="{D6B5C093-1596-48EE-86EB-EF552F412768}" type="presParOf" srcId="{472BB685-9A29-4C29-A4EF-32E37B954C69}" destId="{A3DF264A-C1F6-4907-9D0F-58EC6282E821}" srcOrd="1" destOrd="0" presId="urn:microsoft.com/office/officeart/2005/8/layout/orgChart1"/>
    <dgm:cxn modelId="{EFE78D75-0DE2-4DA5-89ED-32F611446E83}" type="presParOf" srcId="{2A377946-29F7-447E-9D25-2697F3856724}" destId="{77CADBE1-5A6F-4514-A697-D373B7D06B10}" srcOrd="1" destOrd="0" presId="urn:microsoft.com/office/officeart/2005/8/layout/orgChart1"/>
    <dgm:cxn modelId="{1D4DB8F0-8CB7-4B5D-BE39-8C8459672A9E}" type="presParOf" srcId="{2A377946-29F7-447E-9D25-2697F3856724}" destId="{B3BD6DB9-C4D7-4B28-A5F7-9859CF55501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9CE999-D0B0-46E9-86A5-ADB42CBEBBEB}">
      <dsp:nvSpPr>
        <dsp:cNvPr id="0" name=""/>
        <dsp:cNvSpPr/>
      </dsp:nvSpPr>
      <dsp:spPr>
        <a:xfrm>
          <a:off x="4827163" y="1041505"/>
          <a:ext cx="585284" cy="9791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9139"/>
              </a:lnTo>
              <a:lnTo>
                <a:pt x="585284" y="979139"/>
              </a:lnTo>
            </a:path>
          </a:pathLst>
        </a:custGeom>
        <a:noFill/>
        <a:ln w="28575" cap="rnd" cmpd="sng" algn="ctr">
          <a:solidFill>
            <a:srgbClr val="2980B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C6EA21-A7DD-4F41-BE38-5EB42F3EBA8E}">
      <dsp:nvSpPr>
        <dsp:cNvPr id="0" name=""/>
        <dsp:cNvSpPr/>
      </dsp:nvSpPr>
      <dsp:spPr>
        <a:xfrm>
          <a:off x="4827163" y="1041505"/>
          <a:ext cx="3785657" cy="2173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4780"/>
              </a:lnTo>
              <a:lnTo>
                <a:pt x="3785657" y="1954780"/>
              </a:lnTo>
              <a:lnTo>
                <a:pt x="3785657" y="2173496"/>
              </a:lnTo>
            </a:path>
          </a:pathLst>
        </a:custGeom>
        <a:noFill/>
        <a:ln w="28575" cap="rnd" cmpd="sng" algn="ctr">
          <a:solidFill>
            <a:srgbClr val="2980B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0C22CA-7795-41BD-91BC-CC30A7EE8264}">
      <dsp:nvSpPr>
        <dsp:cNvPr id="0" name=""/>
        <dsp:cNvSpPr/>
      </dsp:nvSpPr>
      <dsp:spPr>
        <a:xfrm>
          <a:off x="4827163" y="1041505"/>
          <a:ext cx="1318587" cy="2173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4780"/>
              </a:lnTo>
              <a:lnTo>
                <a:pt x="1318587" y="1954780"/>
              </a:lnTo>
              <a:lnTo>
                <a:pt x="1318587" y="2173496"/>
              </a:lnTo>
            </a:path>
          </a:pathLst>
        </a:custGeom>
        <a:noFill/>
        <a:ln w="28575" cap="rnd" cmpd="sng" algn="ctr">
          <a:solidFill>
            <a:srgbClr val="2980B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7DD85C-5147-42D6-B989-10AB16E90AA4}">
      <dsp:nvSpPr>
        <dsp:cNvPr id="0" name=""/>
        <dsp:cNvSpPr/>
      </dsp:nvSpPr>
      <dsp:spPr>
        <a:xfrm>
          <a:off x="3625307" y="1041505"/>
          <a:ext cx="1201855" cy="2173496"/>
        </a:xfrm>
        <a:custGeom>
          <a:avLst/>
          <a:gdLst/>
          <a:ahLst/>
          <a:cxnLst/>
          <a:rect l="0" t="0" r="0" b="0"/>
          <a:pathLst>
            <a:path>
              <a:moveTo>
                <a:pt x="1201855" y="0"/>
              </a:moveTo>
              <a:lnTo>
                <a:pt x="1201855" y="1954780"/>
              </a:lnTo>
              <a:lnTo>
                <a:pt x="0" y="1954780"/>
              </a:lnTo>
              <a:lnTo>
                <a:pt x="0" y="2173496"/>
              </a:lnTo>
            </a:path>
          </a:pathLst>
        </a:custGeom>
        <a:noFill/>
        <a:ln w="28575" cap="rnd" cmpd="sng" algn="ctr">
          <a:solidFill>
            <a:srgbClr val="2980B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6B0ABB-8B5F-4473-A5C4-01E95D575E22}">
      <dsp:nvSpPr>
        <dsp:cNvPr id="0" name=""/>
        <dsp:cNvSpPr/>
      </dsp:nvSpPr>
      <dsp:spPr>
        <a:xfrm>
          <a:off x="1104865" y="1041505"/>
          <a:ext cx="3722297" cy="2173496"/>
        </a:xfrm>
        <a:custGeom>
          <a:avLst/>
          <a:gdLst/>
          <a:ahLst/>
          <a:cxnLst/>
          <a:rect l="0" t="0" r="0" b="0"/>
          <a:pathLst>
            <a:path>
              <a:moveTo>
                <a:pt x="3722297" y="0"/>
              </a:moveTo>
              <a:lnTo>
                <a:pt x="3722297" y="1954780"/>
              </a:lnTo>
              <a:lnTo>
                <a:pt x="0" y="1954780"/>
              </a:lnTo>
              <a:lnTo>
                <a:pt x="0" y="2173496"/>
              </a:lnTo>
            </a:path>
          </a:pathLst>
        </a:custGeom>
        <a:noFill/>
        <a:ln w="28575" cap="rnd" cmpd="sng" algn="ctr">
          <a:solidFill>
            <a:srgbClr val="2980B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7E3C28-BAAC-4224-BFE6-087D29C6E652}">
      <dsp:nvSpPr>
        <dsp:cNvPr id="0" name=""/>
        <dsp:cNvSpPr/>
      </dsp:nvSpPr>
      <dsp:spPr>
        <a:xfrm>
          <a:off x="3785657" y="0"/>
          <a:ext cx="2083010" cy="1041505"/>
        </a:xfrm>
        <a:prstGeom prst="roundRect">
          <a:avLst/>
        </a:prstGeom>
        <a:solidFill>
          <a:srgbClr val="2980B9"/>
        </a:solidFill>
        <a:ln w="38100" cap="rnd" cmpd="sng" algn="ctr">
          <a:solidFill>
            <a:schemeClr val="accent1">
              <a:lumMod val="50000"/>
            </a:schemeClr>
          </a:solidFill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800" b="1" kern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代表取締役</a:t>
          </a:r>
          <a:endParaRPr kumimoji="1" lang="en-US" altLang="ja-JP" sz="1800" b="1" kern="1200" dirty="0">
            <a:solidFill>
              <a:schemeClr val="bg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800" b="1" kern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社長</a:t>
          </a:r>
        </a:p>
      </dsp:txBody>
      <dsp:txXfrm>
        <a:off x="3836499" y="50842"/>
        <a:ext cx="1981326" cy="939821"/>
      </dsp:txXfrm>
    </dsp:sp>
    <dsp:sp modelId="{DBE6A9C0-3FE7-48E8-8810-8A3992B82E0A}">
      <dsp:nvSpPr>
        <dsp:cNvPr id="0" name=""/>
        <dsp:cNvSpPr/>
      </dsp:nvSpPr>
      <dsp:spPr>
        <a:xfrm>
          <a:off x="63359" y="3215001"/>
          <a:ext cx="2083010" cy="1041505"/>
        </a:xfrm>
        <a:prstGeom prst="roundRect">
          <a:avLst/>
        </a:prstGeom>
        <a:solidFill>
          <a:schemeClr val="bg1">
            <a:lumMod val="85000"/>
          </a:schemeClr>
        </a:solidFill>
        <a:ln w="38100" cap="rnd" cmpd="sng" algn="ctr">
          <a:solidFill>
            <a:schemeClr val="accent1">
              <a:lumMod val="50000"/>
            </a:schemeClr>
          </a:solidFill>
          <a:prstDash val="solid"/>
          <a:beve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800" b="1" kern="1200" dirty="0">
              <a:solidFill>
                <a:srgbClr val="2980B9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管理部</a:t>
          </a:r>
          <a:endParaRPr kumimoji="1" lang="en-US" altLang="ja-JP" sz="1800" b="1" kern="1200" dirty="0">
            <a:solidFill>
              <a:srgbClr val="2980B9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  <a:p>
          <a:pPr marL="0" lvl="0" indent="0" algn="ctr" defTabSz="8001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総務</a:t>
          </a:r>
          <a:endParaRPr kumimoji="1" lang="en-US" altLang="ja-JP" sz="1600" kern="1200" dirty="0">
            <a:solidFill>
              <a:schemeClr val="tx1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  <a:p>
          <a:pPr marL="0" lvl="0" indent="0" algn="ctr" defTabSz="8001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経理</a:t>
          </a:r>
        </a:p>
      </dsp:txBody>
      <dsp:txXfrm>
        <a:off x="114201" y="3265843"/>
        <a:ext cx="1981326" cy="939821"/>
      </dsp:txXfrm>
    </dsp:sp>
    <dsp:sp modelId="{D2FB6E89-3C99-4CA6-96B8-3D1E85A0F975}">
      <dsp:nvSpPr>
        <dsp:cNvPr id="0" name=""/>
        <dsp:cNvSpPr/>
      </dsp:nvSpPr>
      <dsp:spPr>
        <a:xfrm>
          <a:off x="2583802" y="3215001"/>
          <a:ext cx="2083010" cy="1041505"/>
        </a:xfrm>
        <a:prstGeom prst="roundRect">
          <a:avLst/>
        </a:prstGeom>
        <a:solidFill>
          <a:schemeClr val="bg1">
            <a:lumMod val="85000"/>
          </a:schemeClr>
        </a:solidFill>
        <a:ln w="38100" cap="rnd" cmpd="sng" algn="ctr">
          <a:solidFill>
            <a:schemeClr val="accent1">
              <a:lumMod val="50000"/>
            </a:schemeClr>
          </a:solidFill>
          <a:prstDash val="solid"/>
          <a:beve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800" b="1" kern="1200" dirty="0">
              <a:solidFill>
                <a:srgbClr val="2980B9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ERP</a:t>
          </a:r>
          <a:r>
            <a:rPr kumimoji="1" lang="ja-JP" altLang="en-US" sz="1800" b="1" kern="1200" dirty="0">
              <a:solidFill>
                <a:srgbClr val="2980B9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部</a:t>
          </a:r>
        </a:p>
      </dsp:txBody>
      <dsp:txXfrm>
        <a:off x="2634644" y="3265843"/>
        <a:ext cx="1981326" cy="939821"/>
      </dsp:txXfrm>
    </dsp:sp>
    <dsp:sp modelId="{43A74902-94C3-4E7C-9495-E8DD681FFEC0}">
      <dsp:nvSpPr>
        <dsp:cNvPr id="0" name=""/>
        <dsp:cNvSpPr/>
      </dsp:nvSpPr>
      <dsp:spPr>
        <a:xfrm>
          <a:off x="5104245" y="3215001"/>
          <a:ext cx="2083010" cy="1041505"/>
        </a:xfrm>
        <a:prstGeom prst="roundRect">
          <a:avLst/>
        </a:prstGeom>
        <a:solidFill>
          <a:schemeClr val="bg1">
            <a:lumMod val="85000"/>
          </a:schemeClr>
        </a:solidFill>
        <a:ln w="38100" cap="rnd" cmpd="sng" algn="ctr">
          <a:solidFill>
            <a:schemeClr val="accent1">
              <a:lumMod val="50000"/>
            </a:schemeClr>
          </a:solidFill>
          <a:prstDash val="solid"/>
          <a:beve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800" b="1" kern="1200" dirty="0">
              <a:solidFill>
                <a:srgbClr val="2980B9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Non-ERP</a:t>
          </a:r>
          <a:r>
            <a:rPr kumimoji="1" lang="ja-JP" altLang="en-US" sz="1800" b="1" kern="1200" dirty="0">
              <a:solidFill>
                <a:srgbClr val="2980B9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部</a:t>
          </a:r>
        </a:p>
      </dsp:txBody>
      <dsp:txXfrm>
        <a:off x="5155087" y="3265843"/>
        <a:ext cx="1981326" cy="939821"/>
      </dsp:txXfrm>
    </dsp:sp>
    <dsp:sp modelId="{7A529771-41D5-4721-A4B4-9DA3A18EF2CD}">
      <dsp:nvSpPr>
        <dsp:cNvPr id="0" name=""/>
        <dsp:cNvSpPr/>
      </dsp:nvSpPr>
      <dsp:spPr>
        <a:xfrm>
          <a:off x="7571315" y="3215001"/>
          <a:ext cx="2083010" cy="1041505"/>
        </a:xfrm>
        <a:prstGeom prst="roundRect">
          <a:avLst/>
        </a:prstGeom>
        <a:solidFill>
          <a:schemeClr val="bg1">
            <a:lumMod val="85000"/>
          </a:schemeClr>
        </a:solidFill>
        <a:ln w="38100" cap="rnd" cmpd="sng" algn="ctr">
          <a:solidFill>
            <a:schemeClr val="accent1">
              <a:lumMod val="50000"/>
            </a:schemeClr>
          </a:solidFill>
          <a:prstDash val="solid"/>
          <a:beve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800" b="1" kern="1200" dirty="0">
              <a:solidFill>
                <a:srgbClr val="2980B9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営業部</a:t>
          </a:r>
        </a:p>
      </dsp:txBody>
      <dsp:txXfrm>
        <a:off x="7622157" y="3265843"/>
        <a:ext cx="1981326" cy="939821"/>
      </dsp:txXfrm>
    </dsp:sp>
    <dsp:sp modelId="{549744E2-3200-496B-991D-733496604343}">
      <dsp:nvSpPr>
        <dsp:cNvPr id="0" name=""/>
        <dsp:cNvSpPr/>
      </dsp:nvSpPr>
      <dsp:spPr>
        <a:xfrm>
          <a:off x="5412447" y="1551113"/>
          <a:ext cx="2070304" cy="939062"/>
        </a:xfrm>
        <a:prstGeom prst="roundRect">
          <a:avLst/>
        </a:prstGeom>
        <a:solidFill>
          <a:schemeClr val="bg1">
            <a:lumMod val="85000"/>
          </a:schemeClr>
        </a:solidFill>
        <a:ln w="38100" cap="rnd" cmpd="sng" algn="ctr">
          <a:solidFill>
            <a:schemeClr val="accent1">
              <a:lumMod val="50000"/>
            </a:schemeClr>
          </a:solidFill>
          <a:prstDash val="solid"/>
          <a:beve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800" b="1" kern="1200" dirty="0">
              <a:solidFill>
                <a:srgbClr val="2980B9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監査チーム</a:t>
          </a:r>
        </a:p>
      </dsp:txBody>
      <dsp:txXfrm>
        <a:off x="5458288" y="1596954"/>
        <a:ext cx="1978622" cy="847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5B9CA-6D6F-4A29-A5C6-8BF30D947C16}" type="datetimeFigureOut">
              <a:rPr kumimoji="1" lang="ja-JP" altLang="en-US" smtClean="0"/>
              <a:t>2025/9/11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BF59F-B7B9-4180-B8AD-0ADA6FF3BB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2591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BF59F-B7B9-4180-B8AD-0ADA6FF3BBA4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5026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BF59F-B7B9-4180-B8AD-0ADA6FF3BBA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9797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BF59F-B7B9-4180-B8AD-0ADA6FF3BBA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7439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4025-D19A-43D4-BC85-A833AF14CBDB}" type="datetime1">
              <a:rPr kumimoji="1" lang="ja-JP" altLang="en-US" smtClean="0"/>
              <a:t>2025/9/11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3B122-C06F-4520-8BBF-8E81BEB25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8002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FFBA9-BAA5-434B-A289-BC57124817C8}" type="datetime1">
              <a:rPr kumimoji="1" lang="ja-JP" altLang="en-US" smtClean="0"/>
              <a:t>2025/9/11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3B122-C06F-4520-8BBF-8E81BEB25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8724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79699-AD36-4D15-8924-820AEE8F671B}" type="datetime1">
              <a:rPr kumimoji="1" lang="ja-JP" altLang="en-US" smtClean="0"/>
              <a:t>2025/9/11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3B122-C06F-4520-8BBF-8E81BEB25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1557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9E13E-A932-4EE2-8FFD-BDADA0429D36}" type="datetime1">
              <a:rPr kumimoji="1" lang="ja-JP" altLang="en-US" smtClean="0"/>
              <a:t>2025/9/11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3B122-C06F-4520-8BBF-8E81BEB25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49213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3DA1F-296E-4280-B9B1-5C08FD70136B}" type="datetime1">
              <a:rPr kumimoji="1" lang="ja-JP" altLang="en-US" smtClean="0"/>
              <a:t>2025/9/11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3B122-C06F-4520-8BBF-8E81BEB25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51648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DCEC4-E071-4ECF-9994-425A40D0EB18}" type="datetime1">
              <a:rPr kumimoji="1" lang="ja-JP" altLang="en-US" smtClean="0"/>
              <a:t>2025/9/11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3B122-C06F-4520-8BBF-8E81BEB25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16780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F807A-42D3-4711-9B8E-C2CADCFCB769}" type="datetime1">
              <a:rPr kumimoji="1" lang="ja-JP" altLang="en-US" smtClean="0"/>
              <a:t>2025/9/11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3B122-C06F-4520-8BBF-8E81BEB25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5602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7ACB0-8189-40AD-B61C-80B27C74413C}" type="datetime1">
              <a:rPr kumimoji="1" lang="ja-JP" altLang="en-US" smtClean="0"/>
              <a:t>2025/9/11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3B122-C06F-4520-8BBF-8E81BEB25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0368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D726-6B56-4654-91FC-B120A1D0079D}" type="datetime1">
              <a:rPr kumimoji="1" lang="ja-JP" altLang="en-US" smtClean="0"/>
              <a:t>2025/9/11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3B122-C06F-4520-8BBF-8E81BEB25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8224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B4337-345B-4E4F-8AC5-712FAD6F1067}" type="datetime1">
              <a:rPr kumimoji="1" lang="ja-JP" altLang="en-US" smtClean="0"/>
              <a:t>2025/9/11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3B122-C06F-4520-8BBF-8E81BEB25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8850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67020-BD98-4C1B-894E-1AACC1A13F58}" type="datetime1">
              <a:rPr kumimoji="1" lang="ja-JP" altLang="en-US" smtClean="0"/>
              <a:t>2025/9/11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3B122-C06F-4520-8BBF-8E81BEB25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274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F179-DAE3-4277-A94C-8DD955134729}" type="datetime1">
              <a:rPr kumimoji="1" lang="ja-JP" altLang="en-US" smtClean="0"/>
              <a:t>2025/9/11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3B122-C06F-4520-8BBF-8E81BEB25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4535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B017-C116-428D-A8A5-E8131D07B039}" type="datetime1">
              <a:rPr kumimoji="1" lang="ja-JP" altLang="en-US" smtClean="0"/>
              <a:t>2025/9/11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3B122-C06F-4520-8BBF-8E81BEB25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208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06A0-33A8-4A60-8613-25B04F25BE21}" type="datetime1">
              <a:rPr kumimoji="1" lang="ja-JP" altLang="en-US" smtClean="0"/>
              <a:t>2025/9/11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3B122-C06F-4520-8BBF-8E81BEB25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9566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35738-F830-4E10-98BE-DEC4979098CC}" type="datetime1">
              <a:rPr kumimoji="1" lang="ja-JP" altLang="en-US" smtClean="0"/>
              <a:t>2025/9/11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3B122-C06F-4520-8BBF-8E81BEB25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8607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3B122-C06F-4520-8BBF-8E81BEB25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506B-50C6-4194-8225-5B465C4F266A}" type="datetime1">
              <a:rPr kumimoji="1" lang="ja-JP" altLang="en-US" smtClean="0"/>
              <a:t>2025/9/11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7360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5D64E-0D46-49B9-BCEA-DB4875C4BE8B}" type="datetime1">
              <a:rPr kumimoji="1" lang="ja-JP" altLang="en-US" smtClean="0"/>
              <a:t>2025/9/11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F13B122-C06F-4520-8BBF-8E81BEB25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014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kumimoji="1"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E3C75E-4560-ACD3-5A02-461C2B6900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939088"/>
            <a:ext cx="7766936" cy="1646302"/>
          </a:xfrm>
        </p:spPr>
        <p:txBody>
          <a:bodyPr/>
          <a:lstStyle/>
          <a:p>
            <a:pPr algn="l"/>
            <a:r>
              <a:rPr kumimoji="1" lang="ja-JP" altLang="en-US" b="1" dirty="0"/>
              <a:t>会社案内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0D73D23-FE5F-9679-05C4-D4EE2CC46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8967" y="3555538"/>
            <a:ext cx="7766936" cy="1096899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ja-JP" altLang="en-US" sz="4400" b="1" dirty="0">
                <a:solidFill>
                  <a:srgbClr val="2980B9"/>
                </a:solidFill>
                <a:latin typeface="Arial" panose="020B0604020202020204" pitchFamily="34" charset="0"/>
              </a:rPr>
              <a:t>アラディンテクノロジー株式会社</a:t>
            </a:r>
            <a:endParaRPr lang="en" altLang="ja-JP" sz="4400" b="1" dirty="0">
              <a:solidFill>
                <a:srgbClr val="2980B9"/>
              </a:solidFill>
              <a:latin typeface="Arial" panose="020B0604020202020204" pitchFamily="34" charset="0"/>
            </a:endParaRPr>
          </a:p>
          <a:p>
            <a:pPr algn="ctr"/>
            <a:r>
              <a:rPr lang="en" altLang="ja-JP" sz="2400" b="1" dirty="0">
                <a:solidFill>
                  <a:srgbClr val="2980B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Aladdin Technology Co., Ltd</a:t>
            </a:r>
            <a:r>
              <a:rPr lang="en" altLang="ja-JP" b="1" dirty="0">
                <a:solidFill>
                  <a:srgbClr val="2980B9"/>
                </a:solidFill>
                <a:latin typeface="Arial" panose="020B0604020202020204" pitchFamily="34" charset="0"/>
              </a:rPr>
              <a:t>.</a:t>
            </a:r>
            <a:endParaRPr lang="ja-JP" altLang="en-US" b="1" dirty="0">
              <a:solidFill>
                <a:srgbClr val="2980B9"/>
              </a:solidFill>
              <a:latin typeface="Arial" panose="020B0604020202020204" pitchFamily="34" charset="0"/>
            </a:endParaRPr>
          </a:p>
          <a:p>
            <a:endParaRPr kumimoji="1" lang="ja-JP" altLang="en-US" dirty="0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55199243-E5DA-355D-A573-ED3E9469534B}"/>
              </a:ext>
            </a:extLst>
          </p:cNvPr>
          <p:cNvGrpSpPr/>
          <p:nvPr/>
        </p:nvGrpSpPr>
        <p:grpSpPr>
          <a:xfrm>
            <a:off x="9130246" y="6240533"/>
            <a:ext cx="2588149" cy="391384"/>
            <a:chOff x="8937101" y="6078608"/>
            <a:chExt cx="2487250" cy="391384"/>
          </a:xfrm>
        </p:grpSpPr>
        <p:pic>
          <p:nvPicPr>
            <p:cNvPr id="6" name="図 5" descr="ロゴ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BFFC81E1-E891-2068-C0BC-B8AF2B6E9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50260" y="6078608"/>
              <a:ext cx="874091" cy="391384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F82F9058-3F00-42C4-2BC4-67E7933711E5}"/>
                </a:ext>
              </a:extLst>
            </p:cNvPr>
            <p:cNvSpPr txBox="1"/>
            <p:nvPr/>
          </p:nvSpPr>
          <p:spPr>
            <a:xfrm>
              <a:off x="8937101" y="6137326"/>
              <a:ext cx="182296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 dirty="0">
                  <a:solidFill>
                    <a:schemeClr val="bg2">
                      <a:lumMod val="75000"/>
                    </a:schemeClr>
                  </a:solidFill>
                </a:rPr>
                <a:t>www.aladdin-techec.com</a:t>
              </a:r>
            </a:p>
          </p:txBody>
        </p:sp>
      </p:grp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269AB8B-B27C-08C2-1765-57F30CC6F640}"/>
              </a:ext>
            </a:extLst>
          </p:cNvPr>
          <p:cNvSpPr txBox="1"/>
          <p:nvPr/>
        </p:nvSpPr>
        <p:spPr>
          <a:xfrm>
            <a:off x="9719218" y="226083"/>
            <a:ext cx="21792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+mn-ea"/>
              </a:rPr>
              <a:t>2025</a:t>
            </a:r>
            <a:r>
              <a:rPr kumimoji="1" lang="ja-JP" altLang="en-US" sz="2000" dirty="0">
                <a:latin typeface="+mn-ea"/>
              </a:rPr>
              <a:t>年</a:t>
            </a:r>
            <a:r>
              <a:rPr kumimoji="1" lang="en-US" altLang="ja-JP" sz="2000" dirty="0">
                <a:latin typeface="+mn-ea"/>
              </a:rPr>
              <a:t>09</a:t>
            </a:r>
            <a:r>
              <a:rPr kumimoji="1" lang="ja-JP" altLang="en-US" sz="2000" dirty="0">
                <a:latin typeface="+mn-ea"/>
              </a:rPr>
              <a:t>月現在</a:t>
            </a:r>
          </a:p>
        </p:txBody>
      </p:sp>
    </p:spTree>
    <p:extLst>
      <p:ext uri="{BB962C8B-B14F-4D97-AF65-F5344CB8AC3E}">
        <p14:creationId xmlns:p14="http://schemas.microsoft.com/office/powerpoint/2010/main" val="2710793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3009FA4-E39F-D63D-6765-A3CC1C88E0E9}"/>
              </a:ext>
            </a:extLst>
          </p:cNvPr>
          <p:cNvSpPr txBox="1"/>
          <p:nvPr/>
        </p:nvSpPr>
        <p:spPr>
          <a:xfrm>
            <a:off x="635000" y="328155"/>
            <a:ext cx="7620000" cy="58477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ja-JP" altLang="en-US" sz="3200" b="1" dirty="0">
                <a:solidFill>
                  <a:srgbClr val="2980B9"/>
                </a:solidFill>
                <a:latin typeface="+mj-ea"/>
                <a:ea typeface="+mj-ea"/>
              </a:rPr>
              <a:t>❺ </a:t>
            </a:r>
            <a:r>
              <a:rPr lang="en-US" altLang="ja-JP" sz="3200" b="1" dirty="0">
                <a:solidFill>
                  <a:srgbClr val="2980B9"/>
                </a:solidFill>
                <a:latin typeface="+mj-ea"/>
                <a:ea typeface="+mj-ea"/>
              </a:rPr>
              <a:t>SAP</a:t>
            </a:r>
            <a:r>
              <a:rPr lang="ja-JP" altLang="en-US" sz="3200" b="1" dirty="0">
                <a:solidFill>
                  <a:srgbClr val="2980B9"/>
                </a:solidFill>
                <a:latin typeface="+mj-ea"/>
                <a:ea typeface="+mj-ea"/>
              </a:rPr>
              <a:t>チーム紹介</a:t>
            </a: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560186AD-9195-EA14-326D-7635C4DDA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588" y="3560096"/>
            <a:ext cx="1216079" cy="14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A55533F0-99F6-6D81-D5B6-6F6BB31B9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73" y="5249297"/>
            <a:ext cx="1204393" cy="142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AD94058-5CCE-708A-0CD0-07D6C764AA2D}"/>
              </a:ext>
            </a:extLst>
          </p:cNvPr>
          <p:cNvSpPr txBox="1"/>
          <p:nvPr/>
        </p:nvSpPr>
        <p:spPr>
          <a:xfrm>
            <a:off x="2056076" y="3560096"/>
            <a:ext cx="348095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b="1" dirty="0">
                <a:solidFill>
                  <a:srgbClr val="2980B9"/>
                </a:solidFill>
                <a:latin typeface="+mn-ea"/>
              </a:rPr>
              <a:t>Jin</a:t>
            </a:r>
            <a:r>
              <a:rPr lang="ja-JP" altLang="en-US" sz="1400" b="1" dirty="0">
                <a:solidFill>
                  <a:srgbClr val="2980B9"/>
                </a:solidFill>
                <a:latin typeface="+mn-ea"/>
              </a:rPr>
              <a:t> </a:t>
            </a:r>
            <a:r>
              <a:rPr lang="en-US" altLang="ja-JP" sz="1400" b="1" dirty="0">
                <a:solidFill>
                  <a:srgbClr val="2980B9"/>
                </a:solidFill>
                <a:latin typeface="+mn-ea"/>
              </a:rPr>
              <a:t>Yu</a:t>
            </a:r>
            <a:r>
              <a:rPr lang="ja-JP" altLang="en-US" sz="1400" b="1" dirty="0">
                <a:solidFill>
                  <a:srgbClr val="2980B9"/>
                </a:solidFill>
                <a:latin typeface="+mn-ea"/>
              </a:rPr>
              <a:t>　副社長・</a:t>
            </a:r>
            <a:r>
              <a:rPr lang="en-US" altLang="ja-JP" sz="1400" b="1" dirty="0">
                <a:solidFill>
                  <a:srgbClr val="2980B9"/>
                </a:solidFill>
                <a:latin typeface="+mn-ea"/>
              </a:rPr>
              <a:t>CTO</a:t>
            </a:r>
          </a:p>
          <a:p>
            <a:r>
              <a:rPr lang="en-US" altLang="ja-JP" sz="1200" dirty="0">
                <a:solidFill>
                  <a:srgbClr val="2F2E2E"/>
                </a:solidFill>
                <a:latin typeface="+mn-ea"/>
              </a:rPr>
              <a:t>15</a:t>
            </a:r>
            <a:r>
              <a:rPr lang="ja-JP" altLang="en-US" sz="1200" dirty="0">
                <a:solidFill>
                  <a:srgbClr val="2F2E2E"/>
                </a:solidFill>
                <a:latin typeface="+mn-ea"/>
              </a:rPr>
              <a:t>年のバイリンガル </a:t>
            </a:r>
            <a:r>
              <a:rPr lang="en" altLang="ja-JP" sz="1200" dirty="0">
                <a:solidFill>
                  <a:srgbClr val="2F2E2E"/>
                </a:solidFill>
                <a:latin typeface="+mn-ea"/>
              </a:rPr>
              <a:t>SAP</a:t>
            </a:r>
            <a:r>
              <a:rPr lang="ja-JP" altLang="en-US" sz="1200" dirty="0">
                <a:solidFill>
                  <a:srgbClr val="2F2E2E"/>
                </a:solidFill>
                <a:latin typeface="+mn-ea"/>
              </a:rPr>
              <a:t>シニアコンサルタント</a:t>
            </a:r>
            <a:endParaRPr lang="en-US" altLang="ja-JP" sz="1200" dirty="0">
              <a:solidFill>
                <a:srgbClr val="2F2E2E"/>
              </a:solidFill>
              <a:latin typeface="+mn-ea"/>
            </a:endParaRPr>
          </a:p>
          <a:p>
            <a:r>
              <a:rPr lang="ja-JP" altLang="en-US" sz="1200" dirty="0">
                <a:solidFill>
                  <a:srgbClr val="2F2E2E"/>
                </a:solidFill>
                <a:latin typeface="+mn-ea"/>
              </a:rPr>
              <a:t>コンサルファーム</a:t>
            </a:r>
            <a:r>
              <a:rPr lang="en-US" altLang="ja-JP" sz="1200" dirty="0">
                <a:solidFill>
                  <a:srgbClr val="2F2E2E"/>
                </a:solidFill>
                <a:latin typeface="+mn-ea"/>
              </a:rPr>
              <a:t>BIG4</a:t>
            </a:r>
            <a:r>
              <a:rPr lang="ja-JP" altLang="en-US" sz="1200" dirty="0">
                <a:solidFill>
                  <a:srgbClr val="2F2E2E"/>
                </a:solidFill>
                <a:latin typeface="+mn-ea"/>
              </a:rPr>
              <a:t> でシニアマネージャー</a:t>
            </a:r>
            <a:endParaRPr lang="en-US" altLang="ja-JP" sz="1200" dirty="0">
              <a:solidFill>
                <a:srgbClr val="2F2E2E"/>
              </a:solidFill>
              <a:latin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ja-JP" sz="1200" dirty="0">
              <a:solidFill>
                <a:srgbClr val="2F2E2E"/>
              </a:solidFill>
              <a:latin typeface="+mn-ea"/>
            </a:endParaRPr>
          </a:p>
          <a:p>
            <a:r>
              <a:rPr lang="ja-JP" altLang="en-US" sz="1200" dirty="0">
                <a:solidFill>
                  <a:srgbClr val="2F2E2E"/>
                </a:solidFill>
                <a:latin typeface="+mn-ea"/>
              </a:rPr>
              <a:t>趣​味：ダイビング、スキー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AC4CAB1-48A5-1AD3-6982-B5805F98801C}"/>
              </a:ext>
            </a:extLst>
          </p:cNvPr>
          <p:cNvSpPr txBox="1"/>
          <p:nvPr/>
        </p:nvSpPr>
        <p:spPr>
          <a:xfrm>
            <a:off x="2089796" y="5249297"/>
            <a:ext cx="348095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b="1" dirty="0">
                <a:solidFill>
                  <a:srgbClr val="2980B9"/>
                </a:solidFill>
                <a:latin typeface="+mn-ea"/>
              </a:rPr>
              <a:t>Daniel Zhou</a:t>
            </a:r>
            <a:r>
              <a:rPr lang="ja-JP" altLang="en-US" sz="1400" b="1" dirty="0">
                <a:solidFill>
                  <a:srgbClr val="2980B9"/>
                </a:solidFill>
                <a:latin typeface="+mn-ea"/>
              </a:rPr>
              <a:t> </a:t>
            </a:r>
            <a:r>
              <a:rPr lang="en-US" altLang="ja-JP" sz="1400" b="1" dirty="0">
                <a:solidFill>
                  <a:srgbClr val="2980B9"/>
                </a:solidFill>
                <a:latin typeface="+mn-ea"/>
              </a:rPr>
              <a:t> SAP</a:t>
            </a:r>
            <a:r>
              <a:rPr lang="ja-JP" altLang="en-US" sz="1400" b="1" dirty="0">
                <a:solidFill>
                  <a:srgbClr val="2980B9"/>
                </a:solidFill>
                <a:latin typeface="+mn-ea"/>
              </a:rPr>
              <a:t>部長</a:t>
            </a:r>
            <a:endParaRPr lang="en-US" altLang="ja-JP" sz="1400" b="1" dirty="0">
              <a:solidFill>
                <a:srgbClr val="2980B9"/>
              </a:solidFill>
              <a:latin typeface="+mn-ea"/>
            </a:endParaRPr>
          </a:p>
          <a:p>
            <a:r>
              <a:rPr lang="en-US" altLang="ja-JP" sz="1200" dirty="0">
                <a:solidFill>
                  <a:srgbClr val="2F2E2E"/>
                </a:solidFill>
                <a:latin typeface="+mn-ea"/>
              </a:rPr>
              <a:t>10</a:t>
            </a:r>
            <a:r>
              <a:rPr lang="ja-JP" altLang="en-US" sz="1200" dirty="0">
                <a:solidFill>
                  <a:srgbClr val="2F2E2E"/>
                </a:solidFill>
                <a:latin typeface="+mn-ea"/>
              </a:rPr>
              <a:t>年のバイリンガル </a:t>
            </a:r>
            <a:r>
              <a:rPr lang="en" altLang="ja-JP" sz="1200" dirty="0">
                <a:solidFill>
                  <a:srgbClr val="2F2E2E"/>
                </a:solidFill>
                <a:latin typeface="+mn-ea"/>
              </a:rPr>
              <a:t>SAP</a:t>
            </a:r>
            <a:r>
              <a:rPr lang="ja-JP" altLang="en-US" sz="1200" dirty="0">
                <a:solidFill>
                  <a:srgbClr val="2F2E2E"/>
                </a:solidFill>
                <a:latin typeface="+mn-ea"/>
              </a:rPr>
              <a:t>シニアコンサルタント</a:t>
            </a:r>
            <a:endParaRPr lang="en-US" altLang="ja-JP" sz="1200" dirty="0">
              <a:solidFill>
                <a:srgbClr val="2F2E2E"/>
              </a:solidFill>
              <a:latin typeface="+mn-ea"/>
            </a:endParaRPr>
          </a:p>
          <a:p>
            <a:r>
              <a:rPr lang="ja-JP" altLang="en-US" sz="1200" dirty="0">
                <a:solidFill>
                  <a:srgbClr val="2F2E2E"/>
                </a:solidFill>
                <a:latin typeface="+mn-ea"/>
              </a:rPr>
              <a:t>大手コンサルファーム出身</a:t>
            </a:r>
            <a:endParaRPr lang="en-US" altLang="ja-JP" sz="1200" dirty="0">
              <a:solidFill>
                <a:srgbClr val="2F2E2E"/>
              </a:solidFill>
              <a:latin typeface="+mn-ea"/>
            </a:endParaRPr>
          </a:p>
          <a:p>
            <a:endParaRPr lang="en-US" altLang="ja-JP" sz="1200" dirty="0">
              <a:solidFill>
                <a:srgbClr val="2F2E2E"/>
              </a:solidFill>
              <a:latin typeface="+mn-ea"/>
            </a:endParaRPr>
          </a:p>
          <a:p>
            <a:r>
              <a:rPr lang="ja-JP" altLang="en-US" sz="1200" dirty="0">
                <a:solidFill>
                  <a:srgbClr val="2F2E2E"/>
                </a:solidFill>
                <a:latin typeface="+mn-ea"/>
              </a:rPr>
              <a:t>趣​味：料理、読書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693807D-EA9A-8673-7EE9-5A2784CFCE4A}"/>
              </a:ext>
            </a:extLst>
          </p:cNvPr>
          <p:cNvSpPr txBox="1"/>
          <p:nvPr/>
        </p:nvSpPr>
        <p:spPr>
          <a:xfrm>
            <a:off x="794588" y="1405617"/>
            <a:ext cx="1431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solidFill>
                  <a:srgbClr val="2F2E2E"/>
                </a:solidFill>
                <a:latin typeface="wfont_a3f637_3f0d4ffb6bdc4c1cb6dc005c9dadbf65"/>
              </a:rPr>
              <a:t>＜ 経営陣 ＞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0807C5A-413C-4F28-4D76-1328847BB41E}"/>
              </a:ext>
            </a:extLst>
          </p:cNvPr>
          <p:cNvSpPr txBox="1"/>
          <p:nvPr/>
        </p:nvSpPr>
        <p:spPr>
          <a:xfrm>
            <a:off x="2089797" y="1846594"/>
            <a:ext cx="36028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solidFill>
                  <a:srgbClr val="2980B9"/>
                </a:solidFill>
                <a:latin typeface="+mn-ea"/>
              </a:rPr>
              <a:t>代表取締役社長</a:t>
            </a:r>
            <a:endParaRPr lang="en-US" altLang="ja-JP" sz="1400" b="1" dirty="0">
              <a:solidFill>
                <a:srgbClr val="2980B9"/>
              </a:solidFill>
              <a:latin typeface="+mn-ea"/>
            </a:endParaRPr>
          </a:p>
          <a:p>
            <a:r>
              <a:rPr lang="ja-JP" altLang="en-US" sz="1400" b="1" dirty="0">
                <a:solidFill>
                  <a:srgbClr val="2980B9"/>
                </a:solidFill>
                <a:latin typeface="+mn-ea"/>
              </a:rPr>
              <a:t>劉　端（</a:t>
            </a:r>
            <a:r>
              <a:rPr lang="en-US" altLang="ja-JP" sz="1400" b="1" dirty="0">
                <a:solidFill>
                  <a:srgbClr val="2980B9"/>
                </a:solidFill>
                <a:latin typeface="+mn-ea"/>
              </a:rPr>
              <a:t>Liu Rui</a:t>
            </a:r>
            <a:r>
              <a:rPr lang="ja-JP" altLang="en-US" sz="1400" b="1" dirty="0">
                <a:solidFill>
                  <a:srgbClr val="2980B9"/>
                </a:solidFill>
                <a:latin typeface="+mn-ea"/>
              </a:rPr>
              <a:t> ）</a:t>
            </a:r>
            <a:endParaRPr lang="en-US" altLang="ja-JP" sz="1400" b="1" dirty="0">
              <a:solidFill>
                <a:srgbClr val="2980B9"/>
              </a:solidFill>
              <a:latin typeface="+mn-ea"/>
            </a:endParaRPr>
          </a:p>
          <a:p>
            <a:r>
              <a:rPr lang="en-US" altLang="ja-JP" sz="1200" dirty="0">
                <a:solidFill>
                  <a:srgbClr val="2F2E2E"/>
                </a:solidFill>
                <a:latin typeface="+mn-ea"/>
              </a:rPr>
              <a:t>1</a:t>
            </a:r>
            <a:r>
              <a:rPr lang="en-US" altLang="zh-CN" sz="1200" dirty="0">
                <a:solidFill>
                  <a:srgbClr val="2F2E2E"/>
                </a:solidFill>
                <a:latin typeface="+mn-ea"/>
              </a:rPr>
              <a:t>3</a:t>
            </a:r>
            <a:r>
              <a:rPr lang="ja-JP" altLang="en-US" sz="1200" dirty="0">
                <a:solidFill>
                  <a:srgbClr val="2F2E2E"/>
                </a:solidFill>
                <a:latin typeface="+mn-ea"/>
              </a:rPr>
              <a:t>年のバイリンガル  </a:t>
            </a:r>
            <a:r>
              <a:rPr lang="en" altLang="ja-JP" sz="1200" dirty="0">
                <a:solidFill>
                  <a:srgbClr val="2F2E2E"/>
                </a:solidFill>
                <a:latin typeface="+mn-ea"/>
              </a:rPr>
              <a:t>SAP</a:t>
            </a:r>
            <a:r>
              <a:rPr lang="ja-JP" altLang="en-US" sz="1200" dirty="0">
                <a:solidFill>
                  <a:srgbClr val="2F2E2E"/>
                </a:solidFill>
                <a:latin typeface="+mn-ea"/>
              </a:rPr>
              <a:t>シニアコンサルタント</a:t>
            </a:r>
            <a:endParaRPr lang="en-US" altLang="ja-JP" sz="1200" dirty="0">
              <a:solidFill>
                <a:srgbClr val="2F2E2E"/>
              </a:solidFill>
              <a:latin typeface="+mn-ea"/>
            </a:endParaRPr>
          </a:p>
          <a:p>
            <a:r>
              <a:rPr lang="ja-JP" altLang="en-US" sz="1200" dirty="0">
                <a:solidFill>
                  <a:srgbClr val="2F2E2E"/>
                </a:solidFill>
                <a:latin typeface="+mn-ea"/>
              </a:rPr>
              <a:t>日本国内大手企業の</a:t>
            </a:r>
            <a:r>
              <a:rPr lang="en-US" altLang="ja-JP" sz="1200" dirty="0">
                <a:solidFill>
                  <a:srgbClr val="2F2E2E"/>
                </a:solidFill>
                <a:latin typeface="+mn-ea"/>
              </a:rPr>
              <a:t>SAP</a:t>
            </a:r>
            <a:r>
              <a:rPr lang="ja-JP" altLang="en-US" sz="1200" dirty="0">
                <a:solidFill>
                  <a:srgbClr val="2F2E2E"/>
                </a:solidFill>
                <a:latin typeface="+mn-ea"/>
              </a:rPr>
              <a:t>導入プロジェクトに参画</a:t>
            </a:r>
            <a:endParaRPr lang="en-US" altLang="ja-JP" sz="1200" dirty="0">
              <a:solidFill>
                <a:srgbClr val="2F2E2E"/>
              </a:solidFill>
              <a:latin typeface="+mn-ea"/>
            </a:endParaRPr>
          </a:p>
          <a:p>
            <a:r>
              <a:rPr lang="en-US" altLang="ja-JP" sz="1200" dirty="0">
                <a:solidFill>
                  <a:srgbClr val="2F2E2E"/>
                </a:solidFill>
                <a:latin typeface="+mn-ea"/>
              </a:rPr>
              <a:t>40</a:t>
            </a:r>
            <a:r>
              <a:rPr lang="ja-JP" altLang="en-US" sz="1200" dirty="0">
                <a:solidFill>
                  <a:srgbClr val="2F2E2E"/>
                </a:solidFill>
                <a:latin typeface="+mn-ea"/>
              </a:rPr>
              <a:t>件超の</a:t>
            </a:r>
            <a:r>
              <a:rPr lang="en-US" altLang="ja-JP" sz="1200" dirty="0">
                <a:solidFill>
                  <a:srgbClr val="2F2E2E"/>
                </a:solidFill>
                <a:latin typeface="+mn-ea"/>
              </a:rPr>
              <a:t>SAP</a:t>
            </a:r>
            <a:r>
              <a:rPr lang="ja-JP" altLang="en-US" sz="1200" dirty="0">
                <a:solidFill>
                  <a:srgbClr val="2F2E2E"/>
                </a:solidFill>
                <a:latin typeface="+mn-ea"/>
              </a:rPr>
              <a:t>プロジェクトを成功に導く</a:t>
            </a:r>
            <a:endParaRPr lang="en-US" altLang="ja-JP" sz="1200" dirty="0">
              <a:solidFill>
                <a:srgbClr val="2F2E2E"/>
              </a:solidFill>
              <a:latin typeface="+mn-ea"/>
            </a:endParaRPr>
          </a:p>
          <a:p>
            <a:endParaRPr lang="en-US" altLang="ja-JP" sz="1200" dirty="0">
              <a:solidFill>
                <a:srgbClr val="2F2E2E"/>
              </a:solidFill>
              <a:latin typeface="+mn-ea"/>
            </a:endParaRPr>
          </a:p>
          <a:p>
            <a:r>
              <a:rPr lang="ja-JP" altLang="en-US" sz="1200" dirty="0">
                <a:solidFill>
                  <a:srgbClr val="2F2E2E"/>
                </a:solidFill>
                <a:latin typeface="+mn-ea"/>
              </a:rPr>
              <a:t>趣​味：旅行、読書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402FB7F-DBFC-710D-7CC6-51ADE1454955}"/>
              </a:ext>
            </a:extLst>
          </p:cNvPr>
          <p:cNvGrpSpPr/>
          <p:nvPr/>
        </p:nvGrpSpPr>
        <p:grpSpPr>
          <a:xfrm>
            <a:off x="9130246" y="6240533"/>
            <a:ext cx="2588149" cy="391384"/>
            <a:chOff x="8937101" y="6078608"/>
            <a:chExt cx="2487250" cy="391384"/>
          </a:xfrm>
        </p:grpSpPr>
        <p:pic>
          <p:nvPicPr>
            <p:cNvPr id="3" name="図 2" descr="ロゴ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DD71755A-AFBD-7E6A-4D8A-79DB30CFC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50260" y="6078608"/>
              <a:ext cx="874091" cy="391384"/>
            </a:xfrm>
            <a:prstGeom prst="rect">
              <a:avLst/>
            </a:prstGeom>
          </p:spPr>
        </p:pic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AFB124AB-5FC0-0FA1-E77F-C94D9418010C}"/>
                </a:ext>
              </a:extLst>
            </p:cNvPr>
            <p:cNvSpPr txBox="1"/>
            <p:nvPr/>
          </p:nvSpPr>
          <p:spPr>
            <a:xfrm>
              <a:off x="8937101" y="6137326"/>
              <a:ext cx="182296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 dirty="0">
                  <a:solidFill>
                    <a:schemeClr val="bg2">
                      <a:lumMod val="75000"/>
                    </a:schemeClr>
                  </a:solidFill>
                </a:rPr>
                <a:t>www.aladdin-techec.com</a:t>
              </a:r>
            </a:p>
          </p:txBody>
        </p: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6D1A2C5-27DD-8DFC-19CF-6AA5E1DFDFA2}"/>
              </a:ext>
            </a:extLst>
          </p:cNvPr>
          <p:cNvSpPr txBox="1"/>
          <p:nvPr/>
        </p:nvSpPr>
        <p:spPr>
          <a:xfrm>
            <a:off x="806274" y="957097"/>
            <a:ext cx="283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solidFill>
                  <a:srgbClr val="2980B9"/>
                </a:solidFill>
                <a:latin typeface="+mn-ea"/>
              </a:rPr>
              <a:t>SAP Team Members</a:t>
            </a:r>
            <a:endParaRPr kumimoji="1" lang="ja-JP" altLang="en-US" b="1" dirty="0">
              <a:solidFill>
                <a:srgbClr val="2980B9"/>
              </a:solidFill>
              <a:latin typeface="+mn-ea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1312E5E-2D1F-A32E-81A0-BA3E674328F0}"/>
              </a:ext>
            </a:extLst>
          </p:cNvPr>
          <p:cNvSpPr txBox="1"/>
          <p:nvPr/>
        </p:nvSpPr>
        <p:spPr>
          <a:xfrm>
            <a:off x="5692601" y="997122"/>
            <a:ext cx="59079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+mn-ea"/>
              </a:rPr>
              <a:t>各</a:t>
            </a:r>
            <a:r>
              <a:rPr kumimoji="1" lang="en-US" altLang="ja-JP" sz="1400" dirty="0">
                <a:latin typeface="+mn-ea"/>
              </a:rPr>
              <a:t>SAP</a:t>
            </a:r>
            <a:r>
              <a:rPr kumimoji="1" lang="ja-JP" altLang="en-US" sz="1400" dirty="0">
                <a:latin typeface="+mn-ea"/>
              </a:rPr>
              <a:t>専門領域におけるコンサルタントの構成です。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多様な専門性を持つ経験豊富なチームがお客様のあらゆるニーズに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お応えします。</a:t>
            </a:r>
          </a:p>
        </p:txBody>
      </p:sp>
      <p:sp>
        <p:nvSpPr>
          <p:cNvPr id="7" name="スライド番号プレースホルダー 3">
            <a:extLst>
              <a:ext uri="{FF2B5EF4-FFF2-40B4-BE49-F238E27FC236}">
                <a16:creationId xmlns:a16="http://schemas.microsoft.com/office/drawing/2014/main" id="{82F35585-81F0-8D42-871B-7D95A0C49DEB}"/>
              </a:ext>
            </a:extLst>
          </p:cNvPr>
          <p:cNvSpPr txBox="1">
            <a:spLocks/>
          </p:cNvSpPr>
          <p:nvPr/>
        </p:nvSpPr>
        <p:spPr>
          <a:xfrm>
            <a:off x="11419590" y="642712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600" dirty="0">
                <a:solidFill>
                  <a:schemeClr val="tx1"/>
                </a:solidFill>
                <a:latin typeface="+mn-ea"/>
              </a:rPr>
              <a:t>10</a:t>
            </a:r>
            <a:endParaRPr kumimoji="1" lang="ja-JP" altLang="en-US" sz="1600" dirty="0">
              <a:solidFill>
                <a:schemeClr val="tx1"/>
              </a:solidFill>
              <a:latin typeface="+mn-ea"/>
            </a:endParaRPr>
          </a:p>
        </p:txBody>
      </p:sp>
      <p:graphicFrame>
        <p:nvGraphicFramePr>
          <p:cNvPr id="27" name="表 26">
            <a:extLst>
              <a:ext uri="{FF2B5EF4-FFF2-40B4-BE49-F238E27FC236}">
                <a16:creationId xmlns:a16="http://schemas.microsoft.com/office/drawing/2014/main" id="{3251CA4D-D73F-D4FA-F0E2-4F1CB352AE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818218"/>
              </p:ext>
            </p:extLst>
          </p:nvPr>
        </p:nvGraphicFramePr>
        <p:xfrm>
          <a:off x="5931544" y="1784308"/>
          <a:ext cx="5331970" cy="4322234"/>
        </p:xfrm>
        <a:graphic>
          <a:graphicData uri="http://schemas.openxmlformats.org/drawingml/2006/table">
            <a:tbl>
              <a:tblPr/>
              <a:tblGrid>
                <a:gridCol w="2680031">
                  <a:extLst>
                    <a:ext uri="{9D8B030D-6E8A-4147-A177-3AD203B41FA5}">
                      <a16:colId xmlns:a16="http://schemas.microsoft.com/office/drawing/2014/main" val="2720021868"/>
                    </a:ext>
                  </a:extLst>
                </a:gridCol>
                <a:gridCol w="2651939">
                  <a:extLst>
                    <a:ext uri="{9D8B030D-6E8A-4147-A177-3AD203B41FA5}">
                      <a16:colId xmlns:a16="http://schemas.microsoft.com/office/drawing/2014/main" val="4146609022"/>
                    </a:ext>
                  </a:extLst>
                </a:gridCol>
              </a:tblGrid>
              <a:tr h="41120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SAP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領域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コンサルタント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8267754"/>
                  </a:ext>
                </a:extLst>
              </a:tr>
              <a:tr h="44318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1895196"/>
                  </a:ext>
                </a:extLst>
              </a:tr>
              <a:tr h="44318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SDMM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984557"/>
                  </a:ext>
                </a:extLst>
              </a:tr>
              <a:tr h="44318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6099400"/>
                  </a:ext>
                </a:extLst>
              </a:tr>
              <a:tr h="44318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ABAP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6193765"/>
                  </a:ext>
                </a:extLst>
              </a:tr>
              <a:tr h="44318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EWM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1753130"/>
                  </a:ext>
                </a:extLst>
              </a:tr>
              <a:tr h="44318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BTP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9843357"/>
                  </a:ext>
                </a:extLst>
              </a:tr>
              <a:tr h="44318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Basis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1584589"/>
                  </a:ext>
                </a:extLst>
              </a:tr>
              <a:tr h="44318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Other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3559546"/>
                  </a:ext>
                </a:extLst>
              </a:tr>
              <a:tr h="365516">
                <a:tc grid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※2025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月時点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(BP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含む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   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　　　　　　　　　　　　　　　　　（単位　人）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793859"/>
                  </a:ext>
                </a:extLst>
              </a:tr>
            </a:tbl>
          </a:graphicData>
        </a:graphic>
      </p:graphicFrame>
      <p:pic>
        <p:nvPicPr>
          <p:cNvPr id="9" name="図 8">
            <a:extLst>
              <a:ext uri="{FF2B5EF4-FFF2-40B4-BE49-F238E27FC236}">
                <a16:creationId xmlns:a16="http://schemas.microsoft.com/office/drawing/2014/main" id="{C8EDD330-9A67-AE0D-9770-BFB73DEF07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204" y="1673923"/>
            <a:ext cx="1353082" cy="1692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524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5B73079-29C9-4C53-955B-59D53FDF9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3">
            <a:extLst>
              <a:ext uri="{FF2B5EF4-FFF2-40B4-BE49-F238E27FC236}">
                <a16:creationId xmlns:a16="http://schemas.microsoft.com/office/drawing/2014/main" id="{7BB104B7-A4B7-0DF9-163E-7589C3D5561F}"/>
              </a:ext>
            </a:extLst>
          </p:cNvPr>
          <p:cNvSpPr txBox="1">
            <a:spLocks/>
          </p:cNvSpPr>
          <p:nvPr/>
        </p:nvSpPr>
        <p:spPr>
          <a:xfrm>
            <a:off x="11419590" y="642712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600" dirty="0">
                <a:solidFill>
                  <a:schemeClr val="tx1"/>
                </a:solidFill>
                <a:latin typeface="+mn-ea"/>
              </a:rPr>
              <a:t>11</a:t>
            </a:r>
            <a:endParaRPr kumimoji="1" lang="ja-JP" altLang="en-US" sz="16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17FEBA4-8ACB-667D-4673-D330E296235F}"/>
              </a:ext>
            </a:extLst>
          </p:cNvPr>
          <p:cNvSpPr txBox="1"/>
          <p:nvPr/>
        </p:nvSpPr>
        <p:spPr>
          <a:xfrm>
            <a:off x="635000" y="328155"/>
            <a:ext cx="7620000" cy="58477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ja-JP" altLang="en-US" sz="3200" b="1" dirty="0">
                <a:solidFill>
                  <a:srgbClr val="2980B9"/>
                </a:solidFill>
                <a:latin typeface="+mj-ea"/>
                <a:ea typeface="+mj-ea"/>
              </a:rPr>
              <a:t>❻ 売上高とコンサルタント数の推移</a:t>
            </a:r>
            <a:endParaRPr lang="ja-JP" altLang="en-US" sz="3200" dirty="0">
              <a:latin typeface="+mj-ea"/>
              <a:ea typeface="+mj-ea"/>
            </a:endParaRPr>
          </a:p>
        </p:txBody>
      </p:sp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F6E36004-8A59-26A1-7C74-BB5EF062C5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6438130"/>
              </p:ext>
            </p:extLst>
          </p:nvPr>
        </p:nvGraphicFramePr>
        <p:xfrm>
          <a:off x="293298" y="980746"/>
          <a:ext cx="10515547" cy="5455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BA14FCD-2903-20FA-2AA0-DE9F8820FA37}"/>
              </a:ext>
            </a:extLst>
          </p:cNvPr>
          <p:cNvSpPr txBox="1"/>
          <p:nvPr/>
        </p:nvSpPr>
        <p:spPr>
          <a:xfrm>
            <a:off x="7531881" y="532104"/>
            <a:ext cx="26633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b="1" dirty="0">
                <a:latin typeface="+mn-ea"/>
              </a:rPr>
              <a:t>2021</a:t>
            </a:r>
            <a:r>
              <a:rPr lang="ja-JP" altLang="en-US" sz="1800" b="1" dirty="0">
                <a:latin typeface="+mn-ea"/>
              </a:rPr>
              <a:t>年</a:t>
            </a:r>
            <a:r>
              <a:rPr lang="ja-JP" altLang="en-US" b="1" dirty="0">
                <a:latin typeface="+mn-ea"/>
              </a:rPr>
              <a:t>～</a:t>
            </a:r>
            <a:r>
              <a:rPr lang="en-US" altLang="ja-JP" sz="1800" b="1" dirty="0">
                <a:latin typeface="+mn-ea"/>
              </a:rPr>
              <a:t>2025</a:t>
            </a:r>
            <a:r>
              <a:rPr lang="ja-JP" altLang="en-US" sz="1800" b="1" dirty="0">
                <a:latin typeface="+mn-ea"/>
              </a:rPr>
              <a:t>年</a:t>
            </a:r>
            <a:r>
              <a:rPr lang="en-US" altLang="ja-JP" sz="1800" b="1" dirty="0">
                <a:latin typeface="+mn-ea"/>
              </a:rPr>
              <a:t> </a:t>
            </a:r>
            <a:r>
              <a:rPr lang="ja-JP" altLang="en-US" sz="1800" b="1" dirty="0">
                <a:latin typeface="+mn-ea"/>
              </a:rPr>
              <a:t>予測</a:t>
            </a: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71C5FDF9-9F4C-9D3C-C732-77520224B462}"/>
              </a:ext>
            </a:extLst>
          </p:cNvPr>
          <p:cNvGrpSpPr/>
          <p:nvPr/>
        </p:nvGrpSpPr>
        <p:grpSpPr>
          <a:xfrm>
            <a:off x="9130246" y="6240533"/>
            <a:ext cx="2588149" cy="391384"/>
            <a:chOff x="8937101" y="6078608"/>
            <a:chExt cx="2487250" cy="391384"/>
          </a:xfrm>
        </p:grpSpPr>
        <p:pic>
          <p:nvPicPr>
            <p:cNvPr id="8" name="図 7" descr="ロゴ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40E18F8E-1A98-5D24-CC9E-6C9F8976B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50260" y="6078608"/>
              <a:ext cx="874091" cy="391384"/>
            </a:xfrm>
            <a:prstGeom prst="rect">
              <a:avLst/>
            </a:prstGeom>
          </p:spPr>
        </p:pic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8CD0EBA-3C8C-4167-6761-DDD43FD71472}"/>
                </a:ext>
              </a:extLst>
            </p:cNvPr>
            <p:cNvSpPr txBox="1"/>
            <p:nvPr/>
          </p:nvSpPr>
          <p:spPr>
            <a:xfrm>
              <a:off x="8937101" y="6137326"/>
              <a:ext cx="182296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 dirty="0">
                  <a:solidFill>
                    <a:schemeClr val="bg2">
                      <a:lumMod val="75000"/>
                    </a:schemeClr>
                  </a:solidFill>
                </a:rPr>
                <a:t>www.aladdin-techec.com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7174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807259-67EB-F0CC-6114-A11659483D00}"/>
              </a:ext>
            </a:extLst>
          </p:cNvPr>
          <p:cNvSpPr txBox="1"/>
          <p:nvPr/>
        </p:nvSpPr>
        <p:spPr>
          <a:xfrm>
            <a:off x="635000" y="1270000"/>
            <a:ext cx="7620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ja-JP" altLang="en-US" sz="3600" b="1" dirty="0">
                <a:solidFill>
                  <a:srgbClr val="FFFFFF"/>
                </a:solidFill>
                <a:latin typeface="メイリオ" panose="020B0604030504040204" pitchFamily="34" charset="-128"/>
              </a:rPr>
              <a:t>お問い合わせ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D4CFD9C-6B30-6B69-A4A4-74F76060E3CD}"/>
              </a:ext>
            </a:extLst>
          </p:cNvPr>
          <p:cNvSpPr txBox="1"/>
          <p:nvPr/>
        </p:nvSpPr>
        <p:spPr>
          <a:xfrm>
            <a:off x="635000" y="5334000"/>
            <a:ext cx="7620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FFFFFF"/>
                </a:solidFill>
                <a:latin typeface="メイリオ" panose="020B0604030504040204" pitchFamily="34" charset="-128"/>
              </a:rPr>
              <a:t>ご清聴ありがとうございました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BBFD007-4DE2-DEA1-6C1B-E41D53887A50}"/>
              </a:ext>
            </a:extLst>
          </p:cNvPr>
          <p:cNvSpPr txBox="1"/>
          <p:nvPr/>
        </p:nvSpPr>
        <p:spPr>
          <a:xfrm>
            <a:off x="3825185" y="2405738"/>
            <a:ext cx="4244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600" b="1" u="sng" dirty="0">
                <a:solidFill>
                  <a:schemeClr val="tx2">
                    <a:lumMod val="50000"/>
                    <a:lumOff val="50000"/>
                  </a:schemeClr>
                </a:solidFill>
              </a:rPr>
              <a:t>www.aladdin-techec.com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300C941D-154C-0B52-4BC1-2D8730AC6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488" y="3784025"/>
            <a:ext cx="9227024" cy="2387723"/>
          </a:xfrm>
          <a:prstGeom prst="rect">
            <a:avLst/>
          </a:prstGeom>
        </p:spPr>
      </p:pic>
      <p:pic>
        <p:nvPicPr>
          <p:cNvPr id="9" name="図 8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4387CD33-E43E-CFAC-36B2-202C5CD0D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224" y="660459"/>
            <a:ext cx="5480376" cy="174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529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491FC4E-43E1-26CD-185C-E47FCF4751D6}"/>
              </a:ext>
            </a:extLst>
          </p:cNvPr>
          <p:cNvSpPr txBox="1"/>
          <p:nvPr/>
        </p:nvSpPr>
        <p:spPr>
          <a:xfrm>
            <a:off x="757738" y="377251"/>
            <a:ext cx="7620000" cy="58477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ja-JP" altLang="en-US" sz="3200" b="1" dirty="0">
                <a:solidFill>
                  <a:srgbClr val="2980B9"/>
                </a:solidFill>
                <a:latin typeface="+mj-ea"/>
                <a:ea typeface="+mj-ea"/>
              </a:rPr>
              <a:t>目次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4BAAA80-5A85-66E9-DB3B-5000DD24A30B}"/>
              </a:ext>
            </a:extLst>
          </p:cNvPr>
          <p:cNvSpPr txBox="1"/>
          <p:nvPr/>
        </p:nvSpPr>
        <p:spPr>
          <a:xfrm>
            <a:off x="757738" y="1325746"/>
            <a:ext cx="8557583" cy="371896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kumimoji="1" lang="en-US" altLang="ja-JP" sz="2400" dirty="0">
                <a:solidFill>
                  <a:srgbClr val="2980B9"/>
                </a:solidFill>
                <a:latin typeface="+mn-ea"/>
              </a:rPr>
              <a:t>❶</a:t>
            </a:r>
            <a:r>
              <a:rPr lang="en-US" altLang="ja-JP" sz="2400" dirty="0">
                <a:solidFill>
                  <a:srgbClr val="2980B9"/>
                </a:solidFill>
                <a:latin typeface="+mn-ea"/>
              </a:rPr>
              <a:t> </a:t>
            </a:r>
            <a:r>
              <a:rPr lang="ja-JP" altLang="en-US" sz="2400" dirty="0">
                <a:latin typeface="+mn-ea"/>
              </a:rPr>
              <a:t>会社</a:t>
            </a:r>
            <a:r>
              <a:rPr kumimoji="1" lang="ja-JP" altLang="en-US" sz="2400" dirty="0">
                <a:latin typeface="+mn-ea"/>
              </a:rPr>
              <a:t>概要（基本情報、組織図）</a:t>
            </a:r>
          </a:p>
          <a:p>
            <a:pPr>
              <a:spcBef>
                <a:spcPts val="1200"/>
              </a:spcBef>
              <a:spcAft>
                <a:spcPts val="1000"/>
              </a:spcAft>
            </a:pPr>
            <a:r>
              <a:rPr lang="ja-JP" altLang="en-US" sz="2400" dirty="0">
                <a:solidFill>
                  <a:srgbClr val="2980B9"/>
                </a:solidFill>
                <a:latin typeface="+mn-ea"/>
              </a:rPr>
              <a:t>➋ </a:t>
            </a:r>
            <a:r>
              <a:rPr lang="ja-JP" altLang="en-US" sz="2400" dirty="0">
                <a:latin typeface="+mn-ea"/>
              </a:rPr>
              <a:t>事業内容</a:t>
            </a:r>
            <a:endParaRPr kumimoji="1" lang="ja-JP" altLang="en-US" sz="2400" dirty="0">
              <a:latin typeface="+mn-ea"/>
            </a:endParaRPr>
          </a:p>
          <a:p>
            <a:pPr>
              <a:spcBef>
                <a:spcPts val="1200"/>
              </a:spcBef>
              <a:spcAft>
                <a:spcPts val="1000"/>
              </a:spcAft>
            </a:pPr>
            <a:r>
              <a:rPr lang="ja-JP" altLang="en-US" sz="2400" dirty="0">
                <a:solidFill>
                  <a:srgbClr val="2980B9"/>
                </a:solidFill>
                <a:latin typeface="+mn-ea"/>
              </a:rPr>
              <a:t>❸</a:t>
            </a:r>
            <a:r>
              <a:rPr lang="en-US" altLang="ja-JP" sz="2400" dirty="0">
                <a:solidFill>
                  <a:srgbClr val="2980B9"/>
                </a:solidFill>
                <a:latin typeface="+mn-ea"/>
              </a:rPr>
              <a:t> </a:t>
            </a:r>
            <a:r>
              <a:rPr lang="ja-JP" altLang="en-US" sz="2400" dirty="0">
                <a:latin typeface="+mn-ea"/>
              </a:rPr>
              <a:t>導入事例</a:t>
            </a:r>
            <a:endParaRPr kumimoji="1" lang="ja-JP" altLang="en-US" sz="2400" dirty="0">
              <a:latin typeface="+mn-ea"/>
            </a:endParaRPr>
          </a:p>
          <a:p>
            <a:pPr>
              <a:spcBef>
                <a:spcPts val="1200"/>
              </a:spcBef>
              <a:spcAft>
                <a:spcPts val="1000"/>
              </a:spcAft>
            </a:pPr>
            <a:r>
              <a:rPr lang="ja-JP" altLang="en-US" sz="2400" dirty="0">
                <a:solidFill>
                  <a:srgbClr val="2980B9"/>
                </a:solidFill>
                <a:latin typeface="+mn-ea"/>
              </a:rPr>
              <a:t>➍</a:t>
            </a:r>
            <a:r>
              <a:rPr lang="en-US" altLang="ja-JP" sz="2400" dirty="0">
                <a:solidFill>
                  <a:srgbClr val="2980B9"/>
                </a:solidFill>
                <a:latin typeface="+mn-ea"/>
              </a:rPr>
              <a:t> </a:t>
            </a:r>
            <a:r>
              <a:rPr lang="ja-JP" altLang="en-US" sz="2400" dirty="0">
                <a:latin typeface="+mn-ea"/>
              </a:rPr>
              <a:t>当社の強み</a:t>
            </a:r>
            <a:endParaRPr kumimoji="1" lang="ja-JP" altLang="en-US" sz="2400" dirty="0">
              <a:latin typeface="+mn-ea"/>
            </a:endParaRPr>
          </a:p>
          <a:p>
            <a:pPr>
              <a:spcBef>
                <a:spcPts val="1200"/>
              </a:spcBef>
              <a:spcAft>
                <a:spcPts val="1000"/>
              </a:spcAft>
            </a:pPr>
            <a:r>
              <a:rPr lang="ja-JP" altLang="en-US" sz="2400" dirty="0">
                <a:solidFill>
                  <a:srgbClr val="2980B9"/>
                </a:solidFill>
                <a:latin typeface="+mn-ea"/>
              </a:rPr>
              <a:t>➎</a:t>
            </a:r>
            <a:r>
              <a:rPr lang="en-US" altLang="ja-JP" sz="2400" dirty="0">
                <a:solidFill>
                  <a:srgbClr val="2980B9"/>
                </a:solidFill>
                <a:latin typeface="+mn-ea"/>
              </a:rPr>
              <a:t> </a:t>
            </a:r>
            <a:r>
              <a:rPr lang="ja-JP" altLang="en-US" sz="2400" dirty="0">
                <a:latin typeface="+mn-ea"/>
              </a:rPr>
              <a:t>チーム紹介</a:t>
            </a:r>
            <a:endParaRPr kumimoji="1" lang="en-US" altLang="ja-JP" sz="2400" dirty="0">
              <a:latin typeface="+mn-ea"/>
            </a:endParaRPr>
          </a:p>
          <a:p>
            <a:pPr>
              <a:spcBef>
                <a:spcPts val="1200"/>
              </a:spcBef>
              <a:spcAft>
                <a:spcPts val="1000"/>
              </a:spcAft>
            </a:pPr>
            <a:r>
              <a:rPr lang="ja-JP" altLang="en-US" sz="2400" dirty="0">
                <a:solidFill>
                  <a:srgbClr val="2980B9"/>
                </a:solidFill>
                <a:latin typeface="+mn-ea"/>
              </a:rPr>
              <a:t>❻</a:t>
            </a:r>
            <a:r>
              <a:rPr lang="en-US" altLang="ja-JP" sz="2400" dirty="0">
                <a:solidFill>
                  <a:schemeClr val="accent4">
                    <a:lumMod val="75000"/>
                  </a:schemeClr>
                </a:solidFill>
                <a:latin typeface="+mn-ea"/>
              </a:rPr>
              <a:t> </a:t>
            </a:r>
            <a:r>
              <a:rPr lang="ja-JP" altLang="en-US" sz="2400" dirty="0">
                <a:latin typeface="+mn-ea"/>
              </a:rPr>
              <a:t>売上高とコンサルタント数の推移</a:t>
            </a:r>
            <a:endParaRPr lang="en-US" altLang="ja-JP" sz="2400" dirty="0">
              <a:latin typeface="+mn-ea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3F9386B-F757-C4E2-521A-2A3507100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9590" y="6427127"/>
            <a:ext cx="683339" cy="365125"/>
          </a:xfrm>
        </p:spPr>
        <p:txBody>
          <a:bodyPr/>
          <a:lstStyle/>
          <a:p>
            <a:r>
              <a:rPr kumimoji="1" lang="ja-JP" altLang="en-US" sz="1600" dirty="0">
                <a:solidFill>
                  <a:schemeClr val="tx1"/>
                </a:solidFill>
              </a:rPr>
              <a:t>２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C0168898-30E8-13D7-C380-64E91DCD810A}"/>
              </a:ext>
            </a:extLst>
          </p:cNvPr>
          <p:cNvGrpSpPr/>
          <p:nvPr/>
        </p:nvGrpSpPr>
        <p:grpSpPr>
          <a:xfrm>
            <a:off x="9130246" y="6240533"/>
            <a:ext cx="2588149" cy="391384"/>
            <a:chOff x="8937101" y="6078608"/>
            <a:chExt cx="2487250" cy="391384"/>
          </a:xfrm>
        </p:grpSpPr>
        <p:pic>
          <p:nvPicPr>
            <p:cNvPr id="5" name="図 4" descr="ロゴ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E3A0499A-E092-6700-7FC4-78C71B51A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50260" y="6078608"/>
              <a:ext cx="874091" cy="391384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1F1047C3-7C23-5432-7D0D-9D95D320E54B}"/>
                </a:ext>
              </a:extLst>
            </p:cNvPr>
            <p:cNvSpPr txBox="1"/>
            <p:nvPr/>
          </p:nvSpPr>
          <p:spPr>
            <a:xfrm>
              <a:off x="8937101" y="6137326"/>
              <a:ext cx="182296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 dirty="0">
                  <a:solidFill>
                    <a:schemeClr val="bg2">
                      <a:lumMod val="75000"/>
                    </a:schemeClr>
                  </a:solidFill>
                </a:rPr>
                <a:t>www.aladdin-techec.com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023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CAC16C9-F10D-B66B-5068-8F180CF3E3CE}"/>
              </a:ext>
            </a:extLst>
          </p:cNvPr>
          <p:cNvSpPr txBox="1"/>
          <p:nvPr/>
        </p:nvSpPr>
        <p:spPr>
          <a:xfrm>
            <a:off x="635000" y="334291"/>
            <a:ext cx="7620000" cy="58477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altLang="ja-JP" sz="3200" b="1" dirty="0">
                <a:solidFill>
                  <a:srgbClr val="2980B9"/>
                </a:solidFill>
                <a:latin typeface="+mj-ea"/>
                <a:ea typeface="+mj-ea"/>
              </a:rPr>
              <a:t>❶ </a:t>
            </a:r>
            <a:r>
              <a:rPr lang="ja-JP" altLang="en-US" sz="3200" b="1" dirty="0">
                <a:solidFill>
                  <a:srgbClr val="2980B9"/>
                </a:solidFill>
                <a:latin typeface="+mj-ea"/>
                <a:ea typeface="+mj-ea"/>
              </a:rPr>
              <a:t>会社概要　</a:t>
            </a:r>
            <a:r>
              <a:rPr lang="ja-JP" altLang="en-US" sz="2400" b="1" u="sng" dirty="0">
                <a:solidFill>
                  <a:srgbClr val="2980B9"/>
                </a:solidFill>
                <a:latin typeface="+mj-ea"/>
                <a:ea typeface="+mj-ea"/>
              </a:rPr>
              <a:t>基本情報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1C38DF1-6214-8E21-7A13-0144AF1E415C}"/>
              </a:ext>
            </a:extLst>
          </p:cNvPr>
          <p:cNvSpPr txBox="1"/>
          <p:nvPr/>
        </p:nvSpPr>
        <p:spPr>
          <a:xfrm>
            <a:off x="772641" y="1223332"/>
            <a:ext cx="10828809" cy="57092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ja-JP" altLang="en-US" dirty="0">
                <a:latin typeface="+mn-ea"/>
              </a:rPr>
              <a:t>会　社　名：アラディンテクノロジー株式会社</a:t>
            </a:r>
          </a:p>
          <a:p>
            <a:r>
              <a:rPr lang="ja-JP" altLang="en-US" dirty="0">
                <a:latin typeface="+mn-ea"/>
              </a:rPr>
              <a:t> 　　　　　　</a:t>
            </a:r>
            <a:r>
              <a:rPr lang="en-US" altLang="ja-JP" dirty="0">
                <a:latin typeface="+mn-ea"/>
              </a:rPr>
              <a:t>(</a:t>
            </a:r>
            <a:r>
              <a:rPr lang="ja-JP" altLang="en-US" dirty="0">
                <a:latin typeface="+mn-ea"/>
              </a:rPr>
              <a:t>英字表示：</a:t>
            </a:r>
            <a:r>
              <a:rPr lang="en-US" altLang="ja-JP" dirty="0">
                <a:latin typeface="+mn-ea"/>
              </a:rPr>
              <a:t>Aladdin Technology Co., Ltd. )</a:t>
            </a:r>
            <a:r>
              <a:rPr lang="ja-JP" altLang="en-US" dirty="0">
                <a:latin typeface="+mn-ea"/>
              </a:rPr>
              <a:t>　 </a:t>
            </a:r>
            <a:r>
              <a:rPr lang="en-US" altLang="ja-JP" dirty="0">
                <a:latin typeface="+mn-ea"/>
              </a:rPr>
              <a:t>※</a:t>
            </a:r>
            <a:r>
              <a:rPr lang="ja-JP" altLang="en-US" dirty="0">
                <a:latin typeface="+mn-ea"/>
              </a:rPr>
              <a:t>略称：</a:t>
            </a:r>
            <a:r>
              <a:rPr lang="en-US" altLang="ja-JP" dirty="0">
                <a:latin typeface="+mn-ea"/>
              </a:rPr>
              <a:t>ADT</a:t>
            </a:r>
          </a:p>
          <a:p>
            <a:pPr>
              <a:spcBef>
                <a:spcPts val="1200"/>
              </a:spcBef>
            </a:pPr>
            <a:r>
              <a:rPr lang="ja-JP" altLang="en-US" dirty="0">
                <a:latin typeface="+mn-ea"/>
              </a:rPr>
              <a:t>代　表　者：代表取締役　劉　瑞</a:t>
            </a:r>
            <a:endParaRPr lang="en-US" altLang="ja-JP" dirty="0">
              <a:latin typeface="+mn-ea"/>
            </a:endParaRPr>
          </a:p>
          <a:p>
            <a:pPr>
              <a:spcBef>
                <a:spcPts val="1200"/>
              </a:spcBef>
            </a:pPr>
            <a:r>
              <a:rPr lang="ja-JP" altLang="en-US" dirty="0">
                <a:latin typeface="+mn-ea"/>
              </a:rPr>
              <a:t>設 　　  立：</a:t>
            </a:r>
            <a:r>
              <a:rPr lang="en-US" altLang="ja-JP" dirty="0">
                <a:latin typeface="+mn-ea"/>
              </a:rPr>
              <a:t>2021</a:t>
            </a:r>
            <a:r>
              <a:rPr lang="ja-JP" altLang="en-US" dirty="0">
                <a:latin typeface="+mn-ea"/>
              </a:rPr>
              <a:t>年</a:t>
            </a:r>
            <a:r>
              <a:rPr lang="en-US" altLang="ja-JP" dirty="0">
                <a:latin typeface="+mn-ea"/>
              </a:rPr>
              <a:t>3</a:t>
            </a:r>
            <a:r>
              <a:rPr lang="ja-JP" altLang="en-US" dirty="0">
                <a:latin typeface="+mn-ea"/>
              </a:rPr>
              <a:t>月</a:t>
            </a:r>
          </a:p>
          <a:p>
            <a:pPr>
              <a:spcBef>
                <a:spcPts val="1200"/>
              </a:spcBef>
            </a:pPr>
            <a:r>
              <a:rPr lang="ja-JP" altLang="en-US" dirty="0">
                <a:latin typeface="+mn-ea"/>
              </a:rPr>
              <a:t>資　本　金：</a:t>
            </a:r>
            <a:r>
              <a:rPr lang="en-US" altLang="ja-JP" dirty="0">
                <a:latin typeface="+mn-ea"/>
              </a:rPr>
              <a:t>300</a:t>
            </a:r>
            <a:r>
              <a:rPr lang="ja-JP" altLang="en-US" dirty="0">
                <a:latin typeface="+mn-ea"/>
              </a:rPr>
              <a:t>万</a:t>
            </a:r>
          </a:p>
          <a:p>
            <a:pPr>
              <a:spcBef>
                <a:spcPts val="1200"/>
              </a:spcBef>
            </a:pPr>
            <a:r>
              <a:rPr lang="ja-JP" altLang="en-US" dirty="0">
                <a:latin typeface="+mn-ea"/>
              </a:rPr>
              <a:t>従 業 員 数：</a:t>
            </a:r>
            <a:r>
              <a:rPr lang="en-US" altLang="ja-JP" dirty="0">
                <a:latin typeface="+mn-ea"/>
              </a:rPr>
              <a:t>50</a:t>
            </a:r>
            <a:r>
              <a:rPr lang="ja-JP" altLang="en-US" dirty="0">
                <a:latin typeface="+mn-ea"/>
              </a:rPr>
              <a:t>名</a:t>
            </a:r>
            <a:r>
              <a:rPr lang="en-US" altLang="ja-JP" dirty="0">
                <a:latin typeface="+mn-ea"/>
              </a:rPr>
              <a:t>(</a:t>
            </a:r>
            <a:r>
              <a:rPr lang="ja-JP" altLang="en-US" dirty="0">
                <a:latin typeface="+mn-ea"/>
              </a:rPr>
              <a:t>パートナー含む）</a:t>
            </a:r>
            <a:r>
              <a:rPr lang="en-US" altLang="ja-JP" dirty="0">
                <a:latin typeface="+mn-ea"/>
              </a:rPr>
              <a:t>※2025</a:t>
            </a:r>
            <a:r>
              <a:rPr lang="ja-JP" altLang="en-US" dirty="0">
                <a:latin typeface="+mn-ea"/>
              </a:rPr>
              <a:t>年</a:t>
            </a:r>
            <a:r>
              <a:rPr lang="en-US" altLang="ja-JP" dirty="0">
                <a:latin typeface="+mn-ea"/>
              </a:rPr>
              <a:t>9</a:t>
            </a:r>
            <a:r>
              <a:rPr lang="ja-JP" altLang="en-US" dirty="0">
                <a:latin typeface="+mn-ea"/>
              </a:rPr>
              <a:t>月時点</a:t>
            </a:r>
          </a:p>
          <a:p>
            <a:pPr>
              <a:spcBef>
                <a:spcPts val="1200"/>
              </a:spcBef>
            </a:pPr>
            <a:r>
              <a:rPr lang="ja-JP" altLang="en-US" dirty="0">
                <a:latin typeface="+mn-ea"/>
              </a:rPr>
              <a:t>電 話 番 号：</a:t>
            </a:r>
            <a:r>
              <a:rPr lang="en-US" altLang="ja-JP" dirty="0">
                <a:latin typeface="+mn-ea"/>
              </a:rPr>
              <a:t>(+81)03-5858-8802</a:t>
            </a:r>
          </a:p>
          <a:p>
            <a:pPr>
              <a:spcBef>
                <a:spcPts val="1200"/>
              </a:spcBef>
            </a:pPr>
            <a:r>
              <a:rPr lang="ja-JP" altLang="en-US" dirty="0">
                <a:latin typeface="+mn-ea"/>
              </a:rPr>
              <a:t>所　在　地：〒</a:t>
            </a:r>
            <a:r>
              <a:rPr lang="en-US" altLang="ja-JP" dirty="0">
                <a:latin typeface="+mn-ea"/>
              </a:rPr>
              <a:t>136-0071 </a:t>
            </a:r>
          </a:p>
          <a:p>
            <a:r>
              <a:rPr lang="en-US" altLang="ja-JP" dirty="0">
                <a:latin typeface="+mn-ea"/>
              </a:rPr>
              <a:t>                    </a:t>
            </a:r>
            <a:r>
              <a:rPr lang="ja-JP" altLang="en-US" dirty="0">
                <a:latin typeface="+mn-ea"/>
              </a:rPr>
              <a:t>東京都江東区亀戸</a:t>
            </a:r>
            <a:r>
              <a:rPr lang="en-US" altLang="ja-JP" dirty="0">
                <a:latin typeface="+mn-ea"/>
              </a:rPr>
              <a:t>1-31-7 </a:t>
            </a:r>
            <a:r>
              <a:rPr lang="ja-JP" altLang="en-US" dirty="0">
                <a:latin typeface="+mn-ea"/>
              </a:rPr>
              <a:t>センタービル</a:t>
            </a:r>
            <a:r>
              <a:rPr lang="en-US" altLang="ja-JP" dirty="0">
                <a:latin typeface="+mn-ea"/>
              </a:rPr>
              <a:t>6F</a:t>
            </a:r>
          </a:p>
          <a:p>
            <a:pPr>
              <a:spcBef>
                <a:spcPts val="1200"/>
              </a:spcBef>
            </a:pPr>
            <a:r>
              <a:rPr lang="ja-JP" altLang="en-US" dirty="0">
                <a:latin typeface="+mn-ea"/>
              </a:rPr>
              <a:t>事 業 内 容：</a:t>
            </a:r>
            <a:r>
              <a:rPr lang="en-US" altLang="ja-JP" dirty="0">
                <a:latin typeface="+mn-ea"/>
              </a:rPr>
              <a:t>SAP</a:t>
            </a:r>
            <a:r>
              <a:rPr lang="ja-JP" altLang="en-US" dirty="0">
                <a:latin typeface="+mn-ea"/>
              </a:rPr>
              <a:t>コンサルティング</a:t>
            </a:r>
          </a:p>
          <a:p>
            <a:r>
              <a:rPr lang="ja-JP" altLang="en-US" dirty="0">
                <a:latin typeface="+mn-ea"/>
              </a:rPr>
              <a:t>　　　　　   システム開発</a:t>
            </a:r>
          </a:p>
          <a:p>
            <a:r>
              <a:rPr lang="ja-JP" altLang="en-US" dirty="0">
                <a:latin typeface="+mn-ea"/>
              </a:rPr>
              <a:t>　　　　　　</a:t>
            </a:r>
            <a:r>
              <a:rPr lang="en-US" altLang="ja-JP" dirty="0">
                <a:latin typeface="+mn-ea"/>
              </a:rPr>
              <a:t>IT</a:t>
            </a:r>
            <a:r>
              <a:rPr lang="ja-JP" altLang="en-US" dirty="0">
                <a:latin typeface="+mn-ea"/>
              </a:rPr>
              <a:t>サービス提供</a:t>
            </a:r>
            <a:endParaRPr lang="en-US" altLang="ja-JP" dirty="0">
              <a:latin typeface="+mn-ea"/>
            </a:endParaRPr>
          </a:p>
          <a:p>
            <a:pPr lvl="0">
              <a:spcBef>
                <a:spcPts val="1200"/>
              </a:spcBef>
              <a:defRPr/>
            </a:pPr>
            <a:r>
              <a:rPr lang="ja-JP" altLang="en-US" dirty="0">
                <a:latin typeface="+mn-ea"/>
              </a:rPr>
              <a:t>認　　　可：有料職業紹介事業許可証　</a:t>
            </a:r>
            <a:r>
              <a:rPr lang="en-US" altLang="ja-JP" dirty="0">
                <a:latin typeface="+mn-ea"/>
              </a:rPr>
              <a:t>13-</a:t>
            </a:r>
            <a:r>
              <a:rPr lang="ja-JP" altLang="en-US" dirty="0">
                <a:latin typeface="+mn-ea"/>
              </a:rPr>
              <a:t>ユ</a:t>
            </a:r>
            <a:r>
              <a:rPr lang="en-US" altLang="ja-JP" dirty="0">
                <a:latin typeface="+mn-ea"/>
              </a:rPr>
              <a:t>-316896</a:t>
            </a:r>
          </a:p>
          <a:p>
            <a:pPr lvl="0">
              <a:defRPr/>
            </a:pPr>
            <a:r>
              <a:rPr lang="ja-JP" altLang="en-US" dirty="0">
                <a:latin typeface="+mn-ea"/>
              </a:rPr>
              <a:t>　　　　　　労働者派遣事業許可　派 </a:t>
            </a:r>
            <a:r>
              <a:rPr lang="en-US" altLang="ja-JP" dirty="0">
                <a:latin typeface="+mn-ea"/>
              </a:rPr>
              <a:t>13-317412</a:t>
            </a:r>
          </a:p>
          <a:p>
            <a:pPr lvl="0">
              <a:defRPr/>
            </a:pPr>
            <a:r>
              <a:rPr lang="ja-JP" altLang="en-US" dirty="0">
                <a:latin typeface="+mn-ea"/>
              </a:rPr>
              <a:t>　　　　　　東京都経営革新計画取得</a:t>
            </a:r>
            <a:r>
              <a:rPr lang="en-US" altLang="ja-JP" dirty="0">
                <a:latin typeface="+mn-ea"/>
              </a:rPr>
              <a:t> </a:t>
            </a:r>
            <a:r>
              <a:rPr lang="ja-JP" altLang="en-US" dirty="0">
                <a:latin typeface="+mn-ea"/>
              </a:rPr>
              <a:t>産労商支第</a:t>
            </a:r>
            <a:r>
              <a:rPr lang="en-US" altLang="ja-JP" dirty="0">
                <a:latin typeface="+mn-ea"/>
              </a:rPr>
              <a:t>1650</a:t>
            </a:r>
            <a:r>
              <a:rPr lang="ja-JP" altLang="en-US" dirty="0">
                <a:latin typeface="+mn-ea"/>
              </a:rPr>
              <a:t>号</a:t>
            </a:r>
            <a:endParaRPr lang="en-US" altLang="ja-JP" dirty="0">
              <a:latin typeface="+mn-ea"/>
            </a:endParaRPr>
          </a:p>
          <a:p>
            <a:endParaRPr kumimoji="1" lang="ja-JP" altLang="en-US" sz="1600" dirty="0">
              <a:solidFill>
                <a:srgbClr val="34495E"/>
              </a:solidFill>
              <a:latin typeface="メイリオ" panose="020B0604030504040204" pitchFamily="34" charset="-128"/>
            </a:endParaRPr>
          </a:p>
        </p:txBody>
      </p:sp>
      <p:pic>
        <p:nvPicPr>
          <p:cNvPr id="7" name="Picture 2" descr="亀戸センタービル 7階 29.54坪　外観">
            <a:extLst>
              <a:ext uri="{FF2B5EF4-FFF2-40B4-BE49-F238E27FC236}">
                <a16:creationId xmlns:a16="http://schemas.microsoft.com/office/drawing/2014/main" id="{3EABCC78-FF48-3612-C269-B226060C0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6313" y="2028825"/>
            <a:ext cx="2656616" cy="397192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E06218D1-F563-EF2F-3F0A-27F85A603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7426" y="4153398"/>
            <a:ext cx="1245477" cy="631042"/>
          </a:xfrm>
          <a:prstGeom prst="rect">
            <a:avLst/>
          </a:prstGeom>
        </p:spPr>
      </p:pic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E793D9DC-9068-73BC-0B8A-FB874D777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9590" y="6427127"/>
            <a:ext cx="683339" cy="365125"/>
          </a:xfrm>
        </p:spPr>
        <p:txBody>
          <a:bodyPr/>
          <a:lstStyle/>
          <a:p>
            <a:r>
              <a:rPr kumimoji="1" lang="ja-JP" altLang="en-US" sz="1600" dirty="0">
                <a:solidFill>
                  <a:schemeClr val="tx1"/>
                </a:solidFill>
              </a:rPr>
              <a:t>３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220817E-37A6-EAC4-75D6-A55B90A17DB1}"/>
              </a:ext>
            </a:extLst>
          </p:cNvPr>
          <p:cNvGrpSpPr/>
          <p:nvPr/>
        </p:nvGrpSpPr>
        <p:grpSpPr>
          <a:xfrm>
            <a:off x="9130246" y="6240533"/>
            <a:ext cx="2588149" cy="391384"/>
            <a:chOff x="8937101" y="6078608"/>
            <a:chExt cx="2487250" cy="391384"/>
          </a:xfrm>
        </p:grpSpPr>
        <p:pic>
          <p:nvPicPr>
            <p:cNvPr id="4" name="図 3" descr="ロゴ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364E6E54-2946-B6C2-0F37-00DBFAE6D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50260" y="6078608"/>
              <a:ext cx="874091" cy="391384"/>
            </a:xfrm>
            <a:prstGeom prst="rect">
              <a:avLst/>
            </a:prstGeom>
          </p:spPr>
        </p:pic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A7BE751-527E-8A39-F059-6DD7D58ABECD}"/>
                </a:ext>
              </a:extLst>
            </p:cNvPr>
            <p:cNvSpPr txBox="1"/>
            <p:nvPr/>
          </p:nvSpPr>
          <p:spPr>
            <a:xfrm>
              <a:off x="8937101" y="6137326"/>
              <a:ext cx="182296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 dirty="0">
                  <a:solidFill>
                    <a:schemeClr val="bg2">
                      <a:lumMod val="75000"/>
                    </a:schemeClr>
                  </a:solidFill>
                </a:rPr>
                <a:t>www.aladdin-techec.com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6047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173B0AA-E94F-2FA0-40EA-2CC8EA04B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2B6844-01E3-A980-43A7-13DD596EDF2E}"/>
              </a:ext>
            </a:extLst>
          </p:cNvPr>
          <p:cNvSpPr txBox="1"/>
          <p:nvPr/>
        </p:nvSpPr>
        <p:spPr>
          <a:xfrm>
            <a:off x="635000" y="328155"/>
            <a:ext cx="7620000" cy="58477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altLang="ja-JP" sz="3200" b="1" dirty="0">
                <a:solidFill>
                  <a:srgbClr val="2980B9"/>
                </a:solidFill>
                <a:latin typeface="+mj-ea"/>
                <a:ea typeface="+mj-ea"/>
              </a:rPr>
              <a:t>❶ </a:t>
            </a:r>
            <a:r>
              <a:rPr lang="ja-JP" altLang="en-US" sz="3200" b="1" dirty="0">
                <a:solidFill>
                  <a:srgbClr val="2980B9"/>
                </a:solidFill>
                <a:latin typeface="+mj-ea"/>
                <a:ea typeface="+mj-ea"/>
              </a:rPr>
              <a:t>会社概要　</a:t>
            </a:r>
            <a:r>
              <a:rPr lang="ja-JP" altLang="en-US" sz="2400" b="1" u="sng" dirty="0">
                <a:solidFill>
                  <a:srgbClr val="2980B9"/>
                </a:solidFill>
                <a:latin typeface="+mj-ea"/>
                <a:ea typeface="+mj-ea"/>
              </a:rPr>
              <a:t>組織図</a:t>
            </a:r>
          </a:p>
        </p:txBody>
      </p:sp>
      <p:graphicFrame>
        <p:nvGraphicFramePr>
          <p:cNvPr id="5" name="図表 4">
            <a:extLst>
              <a:ext uri="{FF2B5EF4-FFF2-40B4-BE49-F238E27FC236}">
                <a16:creationId xmlns:a16="http://schemas.microsoft.com/office/drawing/2014/main" id="{E5E1E433-9FB6-EF53-F76A-E6E268B87E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0379046"/>
              </p:ext>
            </p:extLst>
          </p:nvPr>
        </p:nvGraphicFramePr>
        <p:xfrm>
          <a:off x="1240653" y="1284051"/>
          <a:ext cx="9654326" cy="5019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F6F047-84D3-9F03-FB86-BA50535AE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9590" y="6427127"/>
            <a:ext cx="683339" cy="365125"/>
          </a:xfrm>
        </p:spPr>
        <p:txBody>
          <a:bodyPr/>
          <a:lstStyle/>
          <a:p>
            <a:r>
              <a:rPr kumimoji="1" lang="ja-JP" altLang="en-US" sz="1600" dirty="0">
                <a:solidFill>
                  <a:schemeClr val="tx1"/>
                </a:solidFill>
              </a:rPr>
              <a:t>４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7BD1CD-513D-55B0-2300-28078D414224}"/>
              </a:ext>
            </a:extLst>
          </p:cNvPr>
          <p:cNvGrpSpPr/>
          <p:nvPr/>
        </p:nvGrpSpPr>
        <p:grpSpPr>
          <a:xfrm>
            <a:off x="9130246" y="6240533"/>
            <a:ext cx="2588149" cy="391384"/>
            <a:chOff x="8937101" y="6078608"/>
            <a:chExt cx="2487250" cy="391384"/>
          </a:xfrm>
        </p:grpSpPr>
        <p:pic>
          <p:nvPicPr>
            <p:cNvPr id="6" name="図 5" descr="ロゴ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1151EF3A-A5F1-2B2A-63CA-DB164F7C7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550260" y="6078608"/>
              <a:ext cx="874091" cy="391384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D06F05E7-13C2-47D9-8B59-6252CDDF5200}"/>
                </a:ext>
              </a:extLst>
            </p:cNvPr>
            <p:cNvSpPr txBox="1"/>
            <p:nvPr/>
          </p:nvSpPr>
          <p:spPr>
            <a:xfrm>
              <a:off x="8937101" y="6137326"/>
              <a:ext cx="182296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 dirty="0">
                  <a:solidFill>
                    <a:schemeClr val="bg2">
                      <a:lumMod val="75000"/>
                    </a:schemeClr>
                  </a:solidFill>
                </a:rPr>
                <a:t>www.aladdin-techec.com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4669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2830471-21FD-54AA-290A-53F6C0211562}"/>
              </a:ext>
            </a:extLst>
          </p:cNvPr>
          <p:cNvSpPr txBox="1"/>
          <p:nvPr/>
        </p:nvSpPr>
        <p:spPr>
          <a:xfrm>
            <a:off x="791945" y="1703823"/>
            <a:ext cx="10900550" cy="280076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Ø"/>
            </a:pPr>
            <a:r>
              <a:rPr lang="en" altLang="ja-JP" sz="2000" b="1" dirty="0">
                <a:latin typeface="+mn-ea"/>
              </a:rPr>
              <a:t>SAP</a:t>
            </a:r>
            <a:r>
              <a:rPr lang="ja-JP" altLang="en-US" sz="2000" b="1" dirty="0">
                <a:latin typeface="+mn-ea"/>
              </a:rPr>
              <a:t>導入コンサルティング</a:t>
            </a:r>
            <a:endParaRPr lang="en-US" altLang="ja-JP" sz="2000" b="1" dirty="0">
              <a:latin typeface="+mn-ea"/>
            </a:endParaRPr>
          </a:p>
          <a:p>
            <a:pPr fontAlgn="base"/>
            <a:r>
              <a:rPr lang="ja-JP" altLang="en-US" dirty="0">
                <a:latin typeface="+mn-ea"/>
              </a:rPr>
              <a:t>　　企業のニーズに合わせた</a:t>
            </a:r>
            <a:r>
              <a:rPr lang="en" altLang="ja-JP" dirty="0">
                <a:latin typeface="+mn-ea"/>
              </a:rPr>
              <a:t>SAP</a:t>
            </a:r>
            <a:r>
              <a:rPr lang="ja-JP" altLang="en-US" dirty="0">
                <a:latin typeface="+mn-ea"/>
              </a:rPr>
              <a:t>ソリューションの設計から導入まで、エンドツーエンドで</a:t>
            </a:r>
            <a:endParaRPr lang="en-US" altLang="ja-JP" dirty="0">
              <a:latin typeface="+mn-ea"/>
            </a:endParaRPr>
          </a:p>
          <a:p>
            <a:pPr fontAlgn="base">
              <a:spcAft>
                <a:spcPts val="600"/>
              </a:spcAft>
            </a:pPr>
            <a:r>
              <a:rPr lang="en-US" altLang="ja-JP" dirty="0">
                <a:latin typeface="+mn-ea"/>
              </a:rPr>
              <a:t>      </a:t>
            </a:r>
            <a:r>
              <a:rPr lang="ja-JP" altLang="en-US" dirty="0">
                <a:latin typeface="+mn-ea"/>
              </a:rPr>
              <a:t>サポートいたします。</a:t>
            </a:r>
            <a:endParaRPr lang="en-US" altLang="ja-JP" dirty="0">
              <a:latin typeface="+mn-ea"/>
            </a:endParaRPr>
          </a:p>
          <a:p>
            <a:pPr marL="742950" lvl="1" indent="-285750" fontAlgn="base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dirty="0">
                <a:latin typeface="+mn-ea"/>
              </a:rPr>
              <a:t>ビジネス要件の分析と最適な</a:t>
            </a:r>
            <a:r>
              <a:rPr lang="en" altLang="ja-JP" dirty="0">
                <a:latin typeface="+mn-ea"/>
              </a:rPr>
              <a:t>SAP</a:t>
            </a:r>
            <a:r>
              <a:rPr lang="ja-JP" altLang="en-US" dirty="0">
                <a:latin typeface="+mn-ea"/>
              </a:rPr>
              <a:t>ソリューションの提案</a:t>
            </a:r>
          </a:p>
          <a:p>
            <a:pPr marL="742950" lvl="1" indent="-285750" fontAlgn="base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dirty="0">
                <a:latin typeface="+mn-ea"/>
              </a:rPr>
              <a:t>プロジェクト計画と実行の管理</a:t>
            </a:r>
          </a:p>
          <a:p>
            <a:pPr marL="742950" lvl="1" indent="-285750" fontAlgn="base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dirty="0">
                <a:latin typeface="+mn-ea"/>
              </a:rPr>
              <a:t>システム設計・構築・テスト</a:t>
            </a:r>
          </a:p>
          <a:p>
            <a:pPr marL="742950" lvl="1" indent="-285750" fontAlgn="base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dirty="0">
                <a:latin typeface="+mn-ea"/>
              </a:rPr>
              <a:t>本番環境への移行サポート</a:t>
            </a:r>
            <a:endParaRPr lang="en-US" altLang="ja-JP" dirty="0">
              <a:latin typeface="+mn-ea"/>
            </a:endParaRPr>
          </a:p>
          <a:p>
            <a:pPr marL="742950" lvl="1" indent="-285750" fontAlgn="base">
              <a:buFont typeface="Wingdings" panose="05000000000000000000" pitchFamily="2" charset="2"/>
              <a:buChar char="l"/>
            </a:pPr>
            <a:r>
              <a:rPr lang="ja-JP" altLang="en-US" dirty="0">
                <a:latin typeface="+mn-ea"/>
              </a:rPr>
              <a:t>ユーザートレーニングとナレッジ移管</a:t>
            </a:r>
            <a:endParaRPr lang="en-US" altLang="ja-JP" dirty="0">
              <a:latin typeface="+mn-ea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84AF437-84F9-7E5C-4B71-A456D6A5CCCB}"/>
              </a:ext>
            </a:extLst>
          </p:cNvPr>
          <p:cNvSpPr txBox="1"/>
          <p:nvPr/>
        </p:nvSpPr>
        <p:spPr>
          <a:xfrm>
            <a:off x="635000" y="328155"/>
            <a:ext cx="7620000" cy="58477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ja-JP" altLang="en-US" sz="3200" b="1" dirty="0">
                <a:solidFill>
                  <a:srgbClr val="2980B9"/>
                </a:solidFill>
                <a:latin typeface="+mj-ea"/>
                <a:ea typeface="+mj-ea"/>
              </a:rPr>
              <a:t>➋ 事業内容</a:t>
            </a:r>
          </a:p>
        </p:txBody>
      </p:sp>
      <p:sp>
        <p:nvSpPr>
          <p:cNvPr id="10" name="スライド番号プレースホルダー 3">
            <a:extLst>
              <a:ext uri="{FF2B5EF4-FFF2-40B4-BE49-F238E27FC236}">
                <a16:creationId xmlns:a16="http://schemas.microsoft.com/office/drawing/2014/main" id="{B85E0AD5-DA39-0B71-D221-1CA78785CFF0}"/>
              </a:ext>
            </a:extLst>
          </p:cNvPr>
          <p:cNvSpPr txBox="1">
            <a:spLocks/>
          </p:cNvSpPr>
          <p:nvPr/>
        </p:nvSpPr>
        <p:spPr>
          <a:xfrm>
            <a:off x="11419590" y="642712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600" dirty="0">
                <a:solidFill>
                  <a:schemeClr val="tx1"/>
                </a:solidFill>
              </a:rPr>
              <a:t>５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F7B0288F-A0E5-89FA-4D19-CD08A750C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075" y="3363338"/>
            <a:ext cx="4192320" cy="2849468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980EFFD-FACD-69A8-9C33-F236449D32C2}"/>
              </a:ext>
            </a:extLst>
          </p:cNvPr>
          <p:cNvSpPr txBox="1"/>
          <p:nvPr/>
        </p:nvSpPr>
        <p:spPr>
          <a:xfrm>
            <a:off x="791945" y="880783"/>
            <a:ext cx="108812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latin typeface="+mn-ea"/>
              </a:rPr>
              <a:t>SAP</a:t>
            </a:r>
            <a:r>
              <a:rPr lang="ja-JP" altLang="en-US" sz="2000" dirty="0">
                <a:latin typeface="+mn-ea"/>
              </a:rPr>
              <a:t>ソリューションの最先端の技術と豊富な経験を活かし、お客様のビジネス課題を</a:t>
            </a:r>
            <a:endParaRPr lang="en-US" altLang="ja-JP" sz="2000" dirty="0">
              <a:latin typeface="+mn-ea"/>
            </a:endParaRPr>
          </a:p>
          <a:p>
            <a:r>
              <a:rPr lang="ja-JP" altLang="en-US" sz="2000" dirty="0">
                <a:latin typeface="+mn-ea"/>
              </a:rPr>
              <a:t>解決いたします。</a:t>
            </a:r>
            <a:endParaRPr lang="en-US" altLang="ja-JP" sz="2000" dirty="0">
              <a:latin typeface="+mn-ea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0D09DDF-EBDD-9E27-AAE3-87DDB79A5639}"/>
              </a:ext>
            </a:extLst>
          </p:cNvPr>
          <p:cNvGrpSpPr/>
          <p:nvPr/>
        </p:nvGrpSpPr>
        <p:grpSpPr>
          <a:xfrm>
            <a:off x="9130246" y="6240533"/>
            <a:ext cx="2588149" cy="391384"/>
            <a:chOff x="8937101" y="6078608"/>
            <a:chExt cx="2487250" cy="391384"/>
          </a:xfrm>
        </p:grpSpPr>
        <p:pic>
          <p:nvPicPr>
            <p:cNvPr id="4" name="図 3" descr="ロゴ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8825A4E8-55CB-E3EA-D027-90EA1FDC3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50260" y="6078608"/>
              <a:ext cx="874091" cy="391384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F9303AA-C2E3-F206-CC0B-47A017A92D0C}"/>
                </a:ext>
              </a:extLst>
            </p:cNvPr>
            <p:cNvSpPr txBox="1"/>
            <p:nvPr/>
          </p:nvSpPr>
          <p:spPr>
            <a:xfrm>
              <a:off x="8937101" y="6137326"/>
              <a:ext cx="182296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 dirty="0">
                  <a:solidFill>
                    <a:schemeClr val="bg2">
                      <a:lumMod val="75000"/>
                    </a:schemeClr>
                  </a:solidFill>
                </a:rPr>
                <a:t>www.aladdin-techec.com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5376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5712A61-D479-9C70-F92F-FBEA7AA23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40D0E5D-16E7-2B18-35F5-802CB940EAB4}"/>
              </a:ext>
            </a:extLst>
          </p:cNvPr>
          <p:cNvSpPr txBox="1"/>
          <p:nvPr/>
        </p:nvSpPr>
        <p:spPr>
          <a:xfrm>
            <a:off x="753276" y="609234"/>
            <a:ext cx="10685447" cy="575542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endParaRPr lang="en-US" altLang="ja-JP" sz="1400" b="1" dirty="0">
              <a:latin typeface="メイリオ" panose="020B0604030504040204" pitchFamily="34" charset="-128"/>
            </a:endParaRP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Ø"/>
            </a:pPr>
            <a:r>
              <a:rPr lang="ja-JP" altLang="en-US" sz="2000" b="1" dirty="0">
                <a:latin typeface="+mn-ea"/>
              </a:rPr>
              <a:t>システム統合</a:t>
            </a:r>
            <a:endParaRPr lang="en-US" altLang="ja-JP" sz="2000" b="1" dirty="0">
              <a:latin typeface="+mn-ea"/>
            </a:endParaRPr>
          </a:p>
          <a:p>
            <a:r>
              <a:rPr lang="ja-JP" altLang="en-US" dirty="0">
                <a:latin typeface="+mn-ea"/>
              </a:rPr>
              <a:t>　既存のシステムと</a:t>
            </a:r>
            <a:r>
              <a:rPr lang="en-US" altLang="ja-JP" dirty="0">
                <a:latin typeface="+mn-ea"/>
              </a:rPr>
              <a:t>SAP</a:t>
            </a:r>
            <a:r>
              <a:rPr lang="ja-JP" altLang="en-US" dirty="0">
                <a:latin typeface="+mn-ea"/>
              </a:rPr>
              <a:t>との統合を効率的に行い、シームレスなデータ連携を実現いたします。</a:t>
            </a:r>
            <a:endParaRPr lang="en-US" altLang="ja-JP" dirty="0">
              <a:latin typeface="+mn-ea"/>
            </a:endParaRP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dirty="0">
                <a:latin typeface="+mn-ea"/>
              </a:rPr>
              <a:t>既存システムと</a:t>
            </a:r>
            <a:r>
              <a:rPr lang="en-US" altLang="ja-JP" dirty="0">
                <a:latin typeface="+mn-ea"/>
              </a:rPr>
              <a:t>SAP</a:t>
            </a:r>
            <a:r>
              <a:rPr lang="ja-JP" altLang="en-US" dirty="0">
                <a:latin typeface="+mn-ea"/>
              </a:rPr>
              <a:t>の連携設計</a:t>
            </a:r>
            <a:endParaRPr lang="en-US" altLang="ja-JP" dirty="0">
              <a:latin typeface="+mn-ea"/>
            </a:endParaRP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dirty="0">
                <a:latin typeface="+mn-ea"/>
              </a:rPr>
              <a:t>データ移行戦略の立案と実装</a:t>
            </a:r>
            <a:endParaRPr lang="en-US" altLang="ja-JP" dirty="0">
              <a:latin typeface="+mn-ea"/>
            </a:endParaRP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en-US" altLang="ja-JP" dirty="0">
                <a:latin typeface="+mn-ea"/>
              </a:rPr>
              <a:t>API</a:t>
            </a:r>
            <a:r>
              <a:rPr lang="ja-JP" altLang="en-US" dirty="0">
                <a:latin typeface="+mn-ea"/>
              </a:rPr>
              <a:t>とインターフェースの開発</a:t>
            </a:r>
            <a:endParaRPr lang="en-US" altLang="ja-JP" dirty="0">
              <a:latin typeface="+mn-ea"/>
            </a:endParaRP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dirty="0">
                <a:latin typeface="+mn-ea"/>
              </a:rPr>
              <a:t>バッチ処理とリアルタイム連携の構築</a:t>
            </a:r>
            <a:endParaRPr lang="en-US" altLang="ja-JP" dirty="0">
              <a:latin typeface="+mn-ea"/>
            </a:endParaRP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dirty="0">
                <a:latin typeface="+mn-ea"/>
              </a:rPr>
              <a:t>データ品質と整合性の確保</a:t>
            </a:r>
            <a:endParaRPr lang="en-US" altLang="ja-JP" dirty="0">
              <a:latin typeface="+mn-ea"/>
            </a:endParaRPr>
          </a:p>
          <a:p>
            <a:pPr lvl="1">
              <a:spcAft>
                <a:spcPts val="600"/>
              </a:spcAft>
            </a:pPr>
            <a:endParaRPr lang="en-US" altLang="ja-JP" dirty="0">
              <a:latin typeface="+mn-ea"/>
            </a:endParaRP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Ø"/>
            </a:pPr>
            <a:r>
              <a:rPr lang="ja-JP" altLang="en-US" sz="2000" b="1" dirty="0">
                <a:latin typeface="+mn-ea"/>
              </a:rPr>
              <a:t>変革マネジメント</a:t>
            </a:r>
            <a:endParaRPr lang="en-US" altLang="ja-JP" sz="2000" b="1" dirty="0">
              <a:latin typeface="+mn-ea"/>
            </a:endParaRP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dirty="0">
                <a:latin typeface="+mn-ea"/>
              </a:rPr>
              <a:t>SAP</a:t>
            </a:r>
            <a:r>
              <a:rPr lang="ja-JP" altLang="en-US" dirty="0">
                <a:latin typeface="+mn-ea"/>
              </a:rPr>
              <a:t>システム導入に伴う組織変革を円滑に進めるための</a:t>
            </a:r>
            <a:endParaRPr lang="en-US" altLang="ja-JP" dirty="0">
              <a:latin typeface="+mn-ea"/>
            </a:endParaRPr>
          </a:p>
          <a:p>
            <a:r>
              <a:rPr lang="en-US" altLang="ja-JP" dirty="0">
                <a:latin typeface="+mn-ea"/>
              </a:rPr>
              <a:t>  </a:t>
            </a:r>
            <a:r>
              <a:rPr lang="ja-JP" altLang="en-US" dirty="0">
                <a:latin typeface="+mn-ea"/>
              </a:rPr>
              <a:t>戦略立案と実行をサポートいたします。</a:t>
            </a:r>
            <a:endParaRPr lang="en-US" altLang="ja-JP" dirty="0">
              <a:latin typeface="+mn-ea"/>
            </a:endParaRP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dirty="0">
                <a:latin typeface="+mn-ea"/>
              </a:rPr>
              <a:t>変革影響分析と組織準備度評価</a:t>
            </a:r>
            <a:endParaRPr lang="en-US" altLang="ja-JP" dirty="0">
              <a:latin typeface="+mn-ea"/>
            </a:endParaRP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dirty="0">
                <a:latin typeface="+mn-ea"/>
              </a:rPr>
              <a:t>ステークホルダー管理とコミュニケーション戦略</a:t>
            </a:r>
            <a:endParaRPr lang="en-US" altLang="ja-JP" dirty="0">
              <a:latin typeface="+mn-ea"/>
            </a:endParaRP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dirty="0">
                <a:latin typeface="+mn-ea"/>
              </a:rPr>
              <a:t>業務プロセス再設計と標準化</a:t>
            </a:r>
            <a:endParaRPr lang="en-US" altLang="ja-JP" dirty="0">
              <a:latin typeface="+mn-ea"/>
            </a:endParaRP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dirty="0">
                <a:latin typeface="+mn-ea"/>
              </a:rPr>
              <a:t>トレーニング計画の策定と実施</a:t>
            </a:r>
            <a:endParaRPr lang="en-US" altLang="ja-JP" dirty="0">
              <a:latin typeface="+mn-ea"/>
            </a:endParaRP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dirty="0">
                <a:latin typeface="+mn-ea"/>
              </a:rPr>
              <a:t>ユーザー受け入れと定着化支援</a:t>
            </a:r>
            <a:endParaRPr lang="en-US" altLang="ja-JP" dirty="0">
              <a:latin typeface="+mn-ea"/>
            </a:endParaRPr>
          </a:p>
        </p:txBody>
      </p:sp>
      <p:sp>
        <p:nvSpPr>
          <p:cNvPr id="8" name="スライド番号プレースホルダー 3">
            <a:extLst>
              <a:ext uri="{FF2B5EF4-FFF2-40B4-BE49-F238E27FC236}">
                <a16:creationId xmlns:a16="http://schemas.microsoft.com/office/drawing/2014/main" id="{B8F435ED-321B-C246-EAAF-3C4A17F2EC2E}"/>
              </a:ext>
            </a:extLst>
          </p:cNvPr>
          <p:cNvSpPr txBox="1">
            <a:spLocks/>
          </p:cNvSpPr>
          <p:nvPr/>
        </p:nvSpPr>
        <p:spPr>
          <a:xfrm>
            <a:off x="11419590" y="642712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600" dirty="0">
                <a:solidFill>
                  <a:schemeClr val="tx1"/>
                </a:solidFill>
              </a:rPr>
              <a:t>６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BB3AF227-A1AB-6EB3-D593-12FA65F4F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1391" y="3486945"/>
            <a:ext cx="3947004" cy="2725861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D841562-7C9F-C6E6-32AC-FA542E8E5996}"/>
              </a:ext>
            </a:extLst>
          </p:cNvPr>
          <p:cNvGrpSpPr/>
          <p:nvPr/>
        </p:nvGrpSpPr>
        <p:grpSpPr>
          <a:xfrm>
            <a:off x="9130246" y="6240533"/>
            <a:ext cx="2588149" cy="391384"/>
            <a:chOff x="8937101" y="6078608"/>
            <a:chExt cx="2487250" cy="391384"/>
          </a:xfrm>
        </p:grpSpPr>
        <p:pic>
          <p:nvPicPr>
            <p:cNvPr id="4" name="図 3" descr="ロゴ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AD568F1B-10EB-10D6-5C34-814E50FC1B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50260" y="6078608"/>
              <a:ext cx="874091" cy="391384"/>
            </a:xfrm>
            <a:prstGeom prst="rect">
              <a:avLst/>
            </a:prstGeom>
          </p:spPr>
        </p:pic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0A50085-B2A2-BD4C-4511-D9D256684194}"/>
                </a:ext>
              </a:extLst>
            </p:cNvPr>
            <p:cNvSpPr txBox="1"/>
            <p:nvPr/>
          </p:nvSpPr>
          <p:spPr>
            <a:xfrm>
              <a:off x="8937101" y="6137326"/>
              <a:ext cx="182296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 dirty="0">
                  <a:solidFill>
                    <a:schemeClr val="bg2">
                      <a:lumMod val="75000"/>
                    </a:schemeClr>
                  </a:solidFill>
                </a:rPr>
                <a:t>www.aladdin-techec.com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9554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93F02C0-4D9C-24FA-E079-C0C58BFFD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BEA5B51-525C-5FBA-3693-7E8E922D984C}"/>
              </a:ext>
            </a:extLst>
          </p:cNvPr>
          <p:cNvSpPr txBox="1"/>
          <p:nvPr/>
        </p:nvSpPr>
        <p:spPr>
          <a:xfrm>
            <a:off x="841951" y="688527"/>
            <a:ext cx="10685447" cy="29238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endParaRPr lang="en-US" altLang="ja-JP" sz="1400" b="1" dirty="0">
              <a:latin typeface="メイリオ" panose="020B0604030504040204" pitchFamily="34" charset="-128"/>
            </a:endParaRP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Ø"/>
            </a:pPr>
            <a:r>
              <a:rPr lang="en-US" altLang="ja-JP" sz="2000" b="1" dirty="0">
                <a:latin typeface="+mn-ea"/>
              </a:rPr>
              <a:t>IT</a:t>
            </a:r>
            <a:r>
              <a:rPr lang="ja-JP" altLang="en-US" sz="2000" b="1" dirty="0">
                <a:latin typeface="+mn-ea"/>
              </a:rPr>
              <a:t>システム開発</a:t>
            </a:r>
            <a:endParaRPr lang="en-US" altLang="ja-JP" sz="2000" b="1" dirty="0">
              <a:latin typeface="+mn-ea"/>
            </a:endParaRP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dirty="0">
                <a:latin typeface="+mn-ea"/>
              </a:rPr>
              <a:t>企業独自の要件に合わせた</a:t>
            </a:r>
            <a:r>
              <a:rPr lang="en" altLang="ja-JP" dirty="0">
                <a:latin typeface="+mn-ea"/>
              </a:rPr>
              <a:t>SAP</a:t>
            </a:r>
            <a:r>
              <a:rPr lang="ja-JP" altLang="en-US" dirty="0">
                <a:latin typeface="+mn-ea"/>
              </a:rPr>
              <a:t>のカスタム開発、アドオン開発などを行う。</a:t>
            </a:r>
            <a:endParaRPr lang="en-US" altLang="ja-JP" dirty="0">
              <a:latin typeface="+mn-ea"/>
            </a:endParaRP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dirty="0">
                <a:latin typeface="+mn-ea"/>
              </a:rPr>
              <a:t>既存の</a:t>
            </a:r>
            <a:r>
              <a:rPr lang="en" altLang="ja-JP" dirty="0">
                <a:latin typeface="+mn-ea"/>
              </a:rPr>
              <a:t>SAP</a:t>
            </a:r>
            <a:r>
              <a:rPr lang="ja-JP" altLang="en-US" dirty="0">
                <a:latin typeface="+mn-ea"/>
              </a:rPr>
              <a:t>システムの最新バージョンへのアップグレードやクラウド環境への移行をサポート</a:t>
            </a:r>
            <a:endParaRPr lang="en-US" altLang="ja-JP" dirty="0">
              <a:latin typeface="+mn-ea"/>
            </a:endParaRP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dirty="0">
                <a:latin typeface="+mn-ea"/>
              </a:rPr>
              <a:t>レガシー</a:t>
            </a:r>
            <a:r>
              <a:rPr lang="en" altLang="ja-JP" dirty="0">
                <a:latin typeface="+mn-ea"/>
              </a:rPr>
              <a:t>SAP</a:t>
            </a:r>
            <a:r>
              <a:rPr lang="ja-JP" altLang="en-US" dirty="0">
                <a:latin typeface="+mn-ea"/>
              </a:rPr>
              <a:t>システムから</a:t>
            </a:r>
            <a:r>
              <a:rPr lang="en" altLang="ja-JP" dirty="0">
                <a:latin typeface="+mn-ea"/>
              </a:rPr>
              <a:t>S/4HANA</a:t>
            </a:r>
            <a:r>
              <a:rPr lang="ja-JP" altLang="en-US" dirty="0">
                <a:latin typeface="+mn-ea"/>
              </a:rPr>
              <a:t>への移行を効率的に行うための戦略立案と実装をサポート</a:t>
            </a:r>
            <a:endParaRPr lang="en-US" altLang="ja-JP" dirty="0">
              <a:latin typeface="+mn-ea"/>
            </a:endParaRPr>
          </a:p>
          <a:p>
            <a:pPr lvl="1"/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altLang="ja-JP" sz="2000" b="1" dirty="0">
                <a:latin typeface="+mn-ea"/>
              </a:rPr>
              <a:t>AI</a:t>
            </a:r>
            <a:r>
              <a:rPr lang="ja-JP" altLang="en-US" sz="2000" b="1" dirty="0">
                <a:latin typeface="+mn-ea"/>
              </a:rPr>
              <a:t>最新技術</a:t>
            </a:r>
            <a:endParaRPr lang="en-US" altLang="ja-JP" sz="2000" b="1" dirty="0">
              <a:latin typeface="+mn-ea"/>
            </a:endParaRPr>
          </a:p>
          <a:p>
            <a:pPr marL="742950" lvl="1" indent="-285750">
              <a:buFont typeface="Wingdings" panose="05000000000000000000" pitchFamily="2" charset="2"/>
              <a:buChar char="l"/>
            </a:pPr>
            <a:r>
              <a:rPr lang="ja-JP" altLang="en-US" dirty="0">
                <a:latin typeface="+mn-ea"/>
              </a:rPr>
              <a:t>世界最先端の</a:t>
            </a:r>
            <a:r>
              <a:rPr lang="en" altLang="ja-JP" dirty="0">
                <a:latin typeface="+mn-ea"/>
              </a:rPr>
              <a:t>AI</a:t>
            </a:r>
            <a:r>
              <a:rPr lang="ja-JP" altLang="en-US" dirty="0">
                <a:latin typeface="+mn-ea"/>
              </a:rPr>
              <a:t>技術を日本企業のニーズに合わせて、導入コンサルティングと導入支援まで</a:t>
            </a:r>
            <a:endParaRPr lang="en-US" altLang="ja-JP" dirty="0">
              <a:latin typeface="+mn-ea"/>
            </a:endParaRPr>
          </a:p>
          <a:p>
            <a:pPr lvl="1"/>
            <a:r>
              <a:rPr lang="ja-JP" altLang="en-US" dirty="0">
                <a:latin typeface="+mn-ea"/>
              </a:rPr>
              <a:t>　 一貫して行う。</a:t>
            </a:r>
            <a:endParaRPr lang="en-US" altLang="ja-JP" dirty="0">
              <a:latin typeface="+mn-ea"/>
            </a:endParaRPr>
          </a:p>
        </p:txBody>
      </p:sp>
      <p:sp>
        <p:nvSpPr>
          <p:cNvPr id="6" name="スライド番号プレースホルダー 3">
            <a:extLst>
              <a:ext uri="{FF2B5EF4-FFF2-40B4-BE49-F238E27FC236}">
                <a16:creationId xmlns:a16="http://schemas.microsoft.com/office/drawing/2014/main" id="{8914BFE0-677E-398C-A8DF-24F2FBE18BB4}"/>
              </a:ext>
            </a:extLst>
          </p:cNvPr>
          <p:cNvSpPr txBox="1">
            <a:spLocks/>
          </p:cNvSpPr>
          <p:nvPr/>
        </p:nvSpPr>
        <p:spPr>
          <a:xfrm>
            <a:off x="11419590" y="642712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600" dirty="0">
                <a:solidFill>
                  <a:schemeClr val="tx1"/>
                </a:solidFill>
              </a:rPr>
              <a:t>７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F58011FC-439F-1F04-FED5-C5C1820D6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00" y="3459962"/>
            <a:ext cx="4151350" cy="2792531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629A719-68A4-A6EE-6FCD-A03479E6E737}"/>
              </a:ext>
            </a:extLst>
          </p:cNvPr>
          <p:cNvGrpSpPr/>
          <p:nvPr/>
        </p:nvGrpSpPr>
        <p:grpSpPr>
          <a:xfrm>
            <a:off x="9130246" y="6240533"/>
            <a:ext cx="2588149" cy="391384"/>
            <a:chOff x="8937101" y="6078608"/>
            <a:chExt cx="2487250" cy="391384"/>
          </a:xfrm>
        </p:grpSpPr>
        <p:pic>
          <p:nvPicPr>
            <p:cNvPr id="4" name="図 3" descr="ロゴ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8C6A4061-8301-B6F7-972E-9052C1FF22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50260" y="6078608"/>
              <a:ext cx="874091" cy="391384"/>
            </a:xfrm>
            <a:prstGeom prst="rect">
              <a:avLst/>
            </a:prstGeom>
          </p:spPr>
        </p:pic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DDD88B9-E74E-BD3E-AFBD-3C49A895A527}"/>
                </a:ext>
              </a:extLst>
            </p:cNvPr>
            <p:cNvSpPr txBox="1"/>
            <p:nvPr/>
          </p:nvSpPr>
          <p:spPr>
            <a:xfrm>
              <a:off x="8937101" y="6137326"/>
              <a:ext cx="182296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 dirty="0">
                  <a:solidFill>
                    <a:schemeClr val="bg2">
                      <a:lumMod val="75000"/>
                    </a:schemeClr>
                  </a:solidFill>
                </a:rPr>
                <a:t>www.aladdin-techec.com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1798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758DD26-3441-A07B-4FE7-9DA685DFDE77}"/>
              </a:ext>
            </a:extLst>
          </p:cNvPr>
          <p:cNvSpPr txBox="1"/>
          <p:nvPr/>
        </p:nvSpPr>
        <p:spPr>
          <a:xfrm>
            <a:off x="791945" y="5407252"/>
            <a:ext cx="108431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+mn-ea"/>
              </a:rPr>
              <a:t>※</a:t>
            </a:r>
            <a:r>
              <a:rPr lang="ja-JP" altLang="en-US" dirty="0">
                <a:latin typeface="+mn-ea"/>
              </a:rPr>
              <a:t> 創業以来、当社は </a:t>
            </a:r>
            <a:r>
              <a:rPr lang="ja-JP" altLang="en-US" b="1" dirty="0">
                <a:latin typeface="+mn-ea"/>
              </a:rPr>
              <a:t>累計 </a:t>
            </a:r>
            <a:r>
              <a:rPr lang="en-US" altLang="ja-JP" b="1" dirty="0">
                <a:latin typeface="+mn-ea"/>
              </a:rPr>
              <a:t>40 </a:t>
            </a:r>
            <a:r>
              <a:rPr lang="ja-JP" altLang="en-US" b="1" dirty="0">
                <a:latin typeface="+mn-ea"/>
              </a:rPr>
              <a:t>件以上</a:t>
            </a:r>
            <a:r>
              <a:rPr lang="ja-JP" altLang="en-US" dirty="0">
                <a:latin typeface="+mn-ea"/>
              </a:rPr>
              <a:t>の </a:t>
            </a:r>
            <a:r>
              <a:rPr lang="en" altLang="ja-JP" dirty="0">
                <a:latin typeface="+mn-ea"/>
              </a:rPr>
              <a:t>SAP </a:t>
            </a:r>
            <a:r>
              <a:rPr lang="ja-JP" altLang="en-US" dirty="0">
                <a:latin typeface="+mn-ea"/>
              </a:rPr>
              <a:t>プロジェクト（導入・ロールアウト・アップグレード・　　</a:t>
            </a:r>
            <a:endParaRPr lang="en-US" altLang="ja-JP" dirty="0">
              <a:latin typeface="+mn-ea"/>
            </a:endParaRPr>
          </a:p>
          <a:p>
            <a:r>
              <a:rPr lang="ja-JP" altLang="en-US" dirty="0">
                <a:latin typeface="+mn-ea"/>
              </a:rPr>
              <a:t>運用保守を含む）に対して、コンサルティングサービスを提供してまいりました。</a:t>
            </a:r>
            <a:endParaRPr lang="en-US" altLang="ja-JP" dirty="0">
              <a:latin typeface="+mn-ea"/>
            </a:endParaRPr>
          </a:p>
          <a:p>
            <a:r>
              <a:rPr lang="ja-JP" altLang="en-US" dirty="0">
                <a:latin typeface="+mn-ea"/>
              </a:rPr>
              <a:t>製造、流通、金融、公共など幅広い業界で培った知見を生かし、要件定義から本稼働後の最適化支援</a:t>
            </a:r>
            <a:endParaRPr lang="en-US" altLang="ja-JP" dirty="0">
              <a:latin typeface="+mn-ea"/>
            </a:endParaRPr>
          </a:p>
          <a:p>
            <a:r>
              <a:rPr lang="ja-JP" altLang="en-US" dirty="0">
                <a:latin typeface="+mn-ea"/>
              </a:rPr>
              <a:t>まで一貫してサポートしています。 </a:t>
            </a:r>
            <a:endParaRPr lang="en-US" altLang="ja-JP" dirty="0">
              <a:latin typeface="+mn-ea"/>
            </a:endParaRPr>
          </a:p>
        </p:txBody>
      </p:sp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8921D32A-FA3D-566C-078A-D643617E23A6}"/>
              </a:ext>
            </a:extLst>
          </p:cNvPr>
          <p:cNvSpPr txBox="1">
            <a:spLocks/>
          </p:cNvSpPr>
          <p:nvPr/>
        </p:nvSpPr>
        <p:spPr>
          <a:xfrm>
            <a:off x="11419590" y="642712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600" dirty="0">
                <a:solidFill>
                  <a:schemeClr val="tx1"/>
                </a:solidFill>
              </a:rPr>
              <a:t>８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F8BEBF6-AEE6-F7AE-066B-20CEFFDDCABC}"/>
              </a:ext>
            </a:extLst>
          </p:cNvPr>
          <p:cNvSpPr txBox="1"/>
          <p:nvPr/>
        </p:nvSpPr>
        <p:spPr>
          <a:xfrm>
            <a:off x="635000" y="328155"/>
            <a:ext cx="7620000" cy="54784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ja-JP" altLang="en-US" sz="3200" b="1" dirty="0">
                <a:solidFill>
                  <a:srgbClr val="2980B9"/>
                </a:solidFill>
                <a:latin typeface="+mj-ea"/>
                <a:ea typeface="+mj-ea"/>
              </a:rPr>
              <a:t>❸ 導入事例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DBDA21C-000D-4C5C-9611-6BA2E531E633}"/>
              </a:ext>
            </a:extLst>
          </p:cNvPr>
          <p:cNvSpPr txBox="1"/>
          <p:nvPr/>
        </p:nvSpPr>
        <p:spPr>
          <a:xfrm>
            <a:off x="791945" y="880783"/>
            <a:ext cx="108812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+mn-ea"/>
              </a:rPr>
              <a:t>アラディンテクノロジーが支援した</a:t>
            </a:r>
            <a:r>
              <a:rPr lang="en" altLang="ja-JP" sz="2000" dirty="0">
                <a:latin typeface="+mn-ea"/>
              </a:rPr>
              <a:t>SAP</a:t>
            </a:r>
            <a:r>
              <a:rPr lang="ja-JP" altLang="en-US" sz="2000" dirty="0">
                <a:latin typeface="+mn-ea"/>
              </a:rPr>
              <a:t>導入プロジェクトを通じて、お客様がどのように</a:t>
            </a:r>
            <a:endParaRPr lang="en-US" altLang="ja-JP" sz="2000" dirty="0">
              <a:latin typeface="+mn-ea"/>
            </a:endParaRPr>
          </a:p>
          <a:p>
            <a:r>
              <a:rPr lang="ja-JP" altLang="en-US" sz="2000" dirty="0">
                <a:latin typeface="+mn-ea"/>
              </a:rPr>
              <a:t>ビジネス課題を解決し、成果を生み出したかをご紹介します。</a:t>
            </a:r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91D49C8B-8D7E-40EF-A644-00ED5D1D35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701449"/>
              </p:ext>
            </p:extLst>
          </p:nvPr>
        </p:nvGraphicFramePr>
        <p:xfrm>
          <a:off x="257175" y="1578625"/>
          <a:ext cx="11689828" cy="3791571"/>
        </p:xfrm>
        <a:graphic>
          <a:graphicData uri="http://schemas.openxmlformats.org/drawingml/2006/table">
            <a:tbl>
              <a:tblPr/>
              <a:tblGrid>
                <a:gridCol w="2925437">
                  <a:extLst>
                    <a:ext uri="{9D8B030D-6E8A-4147-A177-3AD203B41FA5}">
                      <a16:colId xmlns:a16="http://schemas.microsoft.com/office/drawing/2014/main" val="3465615155"/>
                    </a:ext>
                  </a:extLst>
                </a:gridCol>
                <a:gridCol w="2932438">
                  <a:extLst>
                    <a:ext uri="{9D8B030D-6E8A-4147-A177-3AD203B41FA5}">
                      <a16:colId xmlns:a16="http://schemas.microsoft.com/office/drawing/2014/main" val="2444754914"/>
                    </a:ext>
                  </a:extLst>
                </a:gridCol>
                <a:gridCol w="2800350">
                  <a:extLst>
                    <a:ext uri="{9D8B030D-6E8A-4147-A177-3AD203B41FA5}">
                      <a16:colId xmlns:a16="http://schemas.microsoft.com/office/drawing/2014/main" val="3455011201"/>
                    </a:ext>
                  </a:extLst>
                </a:gridCol>
                <a:gridCol w="3031603">
                  <a:extLst>
                    <a:ext uri="{9D8B030D-6E8A-4147-A177-3AD203B41FA5}">
                      <a16:colId xmlns:a16="http://schemas.microsoft.com/office/drawing/2014/main" val="739929399"/>
                    </a:ext>
                  </a:extLst>
                </a:gridCol>
              </a:tblGrid>
              <a:tr h="6108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業 界 ／ 顧 客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課   題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導入ソリューション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ビジネス効果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830373"/>
                  </a:ext>
                </a:extLst>
              </a:tr>
              <a:tr h="10602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製造業自動車部品メーカー</a:t>
                      </a:r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</a:t>
                      </a: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社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レガシー分散システムによる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業務非効率・生産遅延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SAP S/4HANA + </a:t>
                      </a:r>
                    </a:p>
                    <a:p>
                      <a:pPr algn="l" fontAlgn="ctr">
                        <a:buNone/>
                      </a:pP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サプライチェーン最適化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・生産リードタイム 短縮</a:t>
                      </a:r>
                      <a:b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・在庫コスト 消滅</a:t>
                      </a:r>
                      <a:b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・グローバル標準プロセス確立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3949186"/>
                  </a:ext>
                </a:extLst>
              </a:tr>
              <a:tr h="10602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小売業大手チェーンＢ社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オムニチャネル整備と</a:t>
                      </a:r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</a:t>
                      </a: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Ｘ向上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SAP Customer Experience </a:t>
                      </a: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＋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ERP </a:t>
                      </a: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連携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・顧客満足度 向上</a:t>
                      </a:r>
                      <a:b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・在庫回転率 改善</a:t>
                      </a:r>
                      <a:b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・パーソナライズ施策 売上 増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171178"/>
                  </a:ext>
                </a:extLst>
              </a:tr>
              <a:tr h="10602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金融大手金融機関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社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規制強化による複雑な業務と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高コスト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SAP S/4HANA Finance </a:t>
                      </a: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＋ 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業務再設計</a:t>
                      </a:r>
                      <a:b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・決算処理時間 短縮</a:t>
                      </a:r>
                      <a:b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・コンプライアンス工数 節減</a:t>
                      </a:r>
                      <a:b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・リスク管理精度向上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1572683"/>
                  </a:ext>
                </a:extLst>
              </a:tr>
            </a:tbl>
          </a:graphicData>
        </a:graphic>
      </p:graphicFrame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A99F2563-12CF-5F5B-1928-7D69B7E9AF9B}"/>
              </a:ext>
            </a:extLst>
          </p:cNvPr>
          <p:cNvGrpSpPr/>
          <p:nvPr/>
        </p:nvGrpSpPr>
        <p:grpSpPr>
          <a:xfrm>
            <a:off x="9130246" y="6240533"/>
            <a:ext cx="2588149" cy="391384"/>
            <a:chOff x="8937101" y="6078608"/>
            <a:chExt cx="2487250" cy="391384"/>
          </a:xfrm>
        </p:grpSpPr>
        <p:pic>
          <p:nvPicPr>
            <p:cNvPr id="12" name="図 11" descr="ロゴ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A53DF578-5DD4-C2DC-D88A-BBDC53F513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50260" y="6078608"/>
              <a:ext cx="874091" cy="391384"/>
            </a:xfrm>
            <a:prstGeom prst="rect">
              <a:avLst/>
            </a:prstGeom>
          </p:spPr>
        </p:pic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1B216D94-43EA-B773-2E50-C59991BC387F}"/>
                </a:ext>
              </a:extLst>
            </p:cNvPr>
            <p:cNvSpPr txBox="1"/>
            <p:nvPr/>
          </p:nvSpPr>
          <p:spPr>
            <a:xfrm>
              <a:off x="8937101" y="6137326"/>
              <a:ext cx="182296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 dirty="0">
                  <a:solidFill>
                    <a:schemeClr val="bg2">
                      <a:lumMod val="75000"/>
                    </a:schemeClr>
                  </a:solidFill>
                </a:rPr>
                <a:t>www.aladdin-techec.com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3816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FE8C5FC5-567E-5E73-72B5-B873F2B89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945" y="736935"/>
            <a:ext cx="10428505" cy="5618752"/>
          </a:xfrm>
          <a:prstGeom prst="rect">
            <a:avLst/>
          </a:prstGeom>
        </p:spPr>
      </p:pic>
      <p:sp>
        <p:nvSpPr>
          <p:cNvPr id="5" name="スライド番号プレースホルダー 3">
            <a:extLst>
              <a:ext uri="{FF2B5EF4-FFF2-40B4-BE49-F238E27FC236}">
                <a16:creationId xmlns:a16="http://schemas.microsoft.com/office/drawing/2014/main" id="{203067B8-98CA-EEE9-EC3B-3019E89653D6}"/>
              </a:ext>
            </a:extLst>
          </p:cNvPr>
          <p:cNvSpPr txBox="1">
            <a:spLocks/>
          </p:cNvSpPr>
          <p:nvPr/>
        </p:nvSpPr>
        <p:spPr>
          <a:xfrm>
            <a:off x="11419590" y="642712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600" dirty="0">
                <a:solidFill>
                  <a:schemeClr val="tx1"/>
                </a:solidFill>
              </a:rPr>
              <a:t>９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505F93A-B11F-0610-738A-560381302B46}"/>
              </a:ext>
            </a:extLst>
          </p:cNvPr>
          <p:cNvSpPr txBox="1"/>
          <p:nvPr/>
        </p:nvSpPr>
        <p:spPr>
          <a:xfrm>
            <a:off x="635000" y="328155"/>
            <a:ext cx="7620000" cy="58477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ja-JP" altLang="en-US" sz="3200" b="1" dirty="0">
                <a:solidFill>
                  <a:srgbClr val="2980B9"/>
                </a:solidFill>
                <a:latin typeface="+mn-ea"/>
              </a:rPr>
              <a:t>➍ 当社の強み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F228A71-2882-879A-D375-D8DEC330FE13}"/>
              </a:ext>
            </a:extLst>
          </p:cNvPr>
          <p:cNvSpPr txBox="1"/>
          <p:nvPr/>
        </p:nvSpPr>
        <p:spPr>
          <a:xfrm>
            <a:off x="791945" y="952223"/>
            <a:ext cx="10881247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ja-JP" altLang="en-US" sz="2000" b="1" dirty="0">
                <a:solidFill>
                  <a:prstClr val="black"/>
                </a:solidFill>
                <a:latin typeface="+mn-ea"/>
              </a:rPr>
              <a:t>グローバルで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高品質なバイリンガル</a:t>
            </a:r>
            <a:r>
              <a:rPr kumimoji="1" lang="en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SAP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人材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　</a:t>
            </a:r>
            <a:r>
              <a:rPr kumimoji="1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大手コンサルティング企業出身の</a:t>
            </a: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日英両言語</a:t>
            </a:r>
            <a:r>
              <a:rPr kumimoji="1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に精通した経験豊富な</a:t>
            </a:r>
            <a:r>
              <a:rPr kumimoji="1" lang="en" altLang="ja-JP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SAP</a:t>
            </a:r>
            <a:r>
              <a:rPr kumimoji="1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コンサルタントを提供</a:t>
            </a:r>
            <a:endParaRPr kumimoji="1" lang="en-US" altLang="ja-JP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強力なリーダーシップと中日</a:t>
            </a:r>
            <a:r>
              <a:rPr kumimoji="1" lang="en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SAP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ネットワーク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　</a:t>
            </a:r>
            <a:r>
              <a:rPr kumimoji="1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代表者の劉</a:t>
            </a:r>
            <a:r>
              <a:rPr kumimoji="1" lang="en-US" altLang="ja-JP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(</a:t>
            </a:r>
            <a:r>
              <a:rPr kumimoji="1" lang="en" altLang="ja-JP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Liu)</a:t>
            </a:r>
            <a:r>
              <a:rPr kumimoji="1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は中国籍</a:t>
            </a:r>
            <a:r>
              <a:rPr kumimoji="1" lang="en" altLang="ja-JP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SAP</a:t>
            </a:r>
            <a:r>
              <a:rPr kumimoji="1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コンサルの日本市場におけるネットワークを構築し、即時の対応が可能</a:t>
            </a:r>
            <a:endParaRPr kumimoji="1" lang="en-US" altLang="ja-JP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迅速かつ的確なリソースアサイン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　</a:t>
            </a:r>
            <a:r>
              <a:rPr kumimoji="1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顧客の要件を深く理解し、最適なリソースをスピーディーかつ正確に提供</a:t>
            </a:r>
            <a:endParaRPr kumimoji="1" lang="en-US" altLang="ja-JP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課題の早期発見・対応力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　</a:t>
            </a:r>
            <a:r>
              <a:rPr kumimoji="1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プロジェクトのリスクを未然に把握・対処し、トラブルを最小限に抑える体制を構築</a:t>
            </a:r>
            <a:endParaRPr kumimoji="1" lang="en-US" altLang="ja-JP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信頼される長期パートナー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　</a:t>
            </a:r>
            <a:r>
              <a:rPr kumimoji="1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透明性と信頼をもとに、持続可能なパートナーシップを構築し、継続的な成果を提供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A647994-FBB5-6181-832C-EAFB808A473C}"/>
              </a:ext>
            </a:extLst>
          </p:cNvPr>
          <p:cNvGrpSpPr/>
          <p:nvPr/>
        </p:nvGrpSpPr>
        <p:grpSpPr>
          <a:xfrm>
            <a:off x="9130246" y="6240533"/>
            <a:ext cx="2588149" cy="391384"/>
            <a:chOff x="8937101" y="6078608"/>
            <a:chExt cx="2487250" cy="391384"/>
          </a:xfrm>
        </p:grpSpPr>
        <p:pic>
          <p:nvPicPr>
            <p:cNvPr id="3" name="図 2" descr="ロゴ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DF91C1BF-EF38-2ECF-3679-E1C41E26A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50260" y="6078608"/>
              <a:ext cx="874091" cy="391384"/>
            </a:xfrm>
            <a:prstGeom prst="rect">
              <a:avLst/>
            </a:prstGeom>
          </p:spPr>
        </p:pic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37915EB4-E387-7C5C-9093-3023FC745D3C}"/>
                </a:ext>
              </a:extLst>
            </p:cNvPr>
            <p:cNvSpPr txBox="1"/>
            <p:nvPr/>
          </p:nvSpPr>
          <p:spPr>
            <a:xfrm>
              <a:off x="8937101" y="6137326"/>
              <a:ext cx="182296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 dirty="0">
                  <a:solidFill>
                    <a:schemeClr val="bg2">
                      <a:lumMod val="75000"/>
                    </a:schemeClr>
                  </a:solidFill>
                </a:rPr>
                <a:t>www.aladdin-techec.com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1638710"/>
      </p:ext>
    </p:extLst>
  </p:cSld>
  <p:clrMapOvr>
    <a:masterClrMapping/>
  </p:clrMapOvr>
</p:sld>
</file>

<file path=ppt/theme/theme1.xml><?xml version="1.0" encoding="utf-8"?>
<a:theme xmlns:a="http://schemas.openxmlformats.org/drawingml/2006/main" name="ファセット">
  <a:themeElements>
    <a:clrScheme name="青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ファセット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ファセッ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434</TotalTime>
  <Words>1123</Words>
  <Application>Microsoft Office PowerPoint</Application>
  <PresentationFormat>ワイド画面</PresentationFormat>
  <Paragraphs>193</Paragraphs>
  <Slides>12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21" baseType="lpstr">
      <vt:lpstr>Meiryo UI</vt:lpstr>
      <vt:lpstr>wfont_a3f637_3f0d4ffb6bdc4c1cb6dc005c9dadbf65</vt:lpstr>
      <vt:lpstr>メイリオ</vt:lpstr>
      <vt:lpstr>游ゴシック</vt:lpstr>
      <vt:lpstr>Arial</vt:lpstr>
      <vt:lpstr>Trebuchet MS</vt:lpstr>
      <vt:lpstr>Wingdings</vt:lpstr>
      <vt:lpstr>Wingdings 3</vt:lpstr>
      <vt:lpstr>ファセット</vt:lpstr>
      <vt:lpstr>会社案内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英範 白石</dc:creator>
  <cp:lastModifiedBy>nomaaya</cp:lastModifiedBy>
  <cp:revision>16</cp:revision>
  <dcterms:created xsi:type="dcterms:W3CDTF">2025-09-05T06:40:52Z</dcterms:created>
  <dcterms:modified xsi:type="dcterms:W3CDTF">2025-09-11T08:01:45Z</dcterms:modified>
</cp:coreProperties>
</file>